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6"/>
  </p:notesMasterIdLst>
  <p:sldIdLst>
    <p:sldId id="256" r:id="rId2"/>
    <p:sldId id="258" r:id="rId3"/>
    <p:sldId id="311" r:id="rId4"/>
    <p:sldId id="312" r:id="rId5"/>
    <p:sldId id="314" r:id="rId6"/>
    <p:sldId id="315" r:id="rId7"/>
    <p:sldId id="316" r:id="rId8"/>
    <p:sldId id="319" r:id="rId9"/>
    <p:sldId id="320" r:id="rId10"/>
    <p:sldId id="323" r:id="rId11"/>
    <p:sldId id="327" r:id="rId12"/>
    <p:sldId id="324" r:id="rId13"/>
    <p:sldId id="325" r:id="rId14"/>
    <p:sldId id="326" r:id="rId15"/>
  </p:sldIdLst>
  <p:sldSz cx="9144000" cy="5143500" type="screen16x9"/>
  <p:notesSz cx="6858000" cy="9144000"/>
  <p:embeddedFontLst>
    <p:embeddedFont>
      <p:font typeface="Anaheim" panose="020B0604020202020204" charset="0"/>
      <p:regular r:id="rId17"/>
      <p:bold r:id="rId18"/>
    </p:embeddedFont>
    <p:embeddedFont>
      <p:font typeface="Montserrat" panose="00000500000000000000" pitchFamily="2" charset="0"/>
      <p:regular r:id="rId19"/>
      <p:bold r:id="rId20"/>
      <p:italic r:id="rId21"/>
      <p:boldItalic r:id="rId22"/>
    </p:embeddedFont>
    <p:embeddedFont>
      <p:font typeface="Montserrat Black" panose="00000A00000000000000" pitchFamily="2" charset="0"/>
      <p:bold r:id="rId23"/>
      <p:boldItalic r:id="rId24"/>
    </p:embeddedFont>
    <p:embeddedFont>
      <p:font typeface="Nunito Light" pitchFamily="2" charset="0"/>
      <p:regular r:id="rId25"/>
      <p:italic r:id="rId26"/>
    </p:embeddedFont>
    <p:embeddedFont>
      <p:font typeface="Open Sans" panose="020B0606030504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18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B1CC5A-4C8E-4CAA-9D71-06E833405E77}" v="131" dt="2024-07-03T07:09:30.430"/>
    <p1510:client id="{8998E0CB-1764-4863-AD13-E7EE7DC65AA4}" v="132" dt="2024-07-04T08:26:14.631"/>
    <p1510:client id="{9ADCD40A-7250-4739-A17A-D30412A65944}" v="47" dt="2024-07-04T10:02:16.426"/>
    <p1510:client id="{AF716D3D-B78E-401D-B858-8F06857CFBD1}" v="387" dt="2024-07-03T11:28:15.572"/>
    <p1510:client id="{D0C41F10-DFDD-4943-B982-6494E86D12CD}" v="16" dt="2024-07-03T07:35:16.190"/>
    <p1510:client id="{FF64FB35-2BE2-4425-A162-AB5E4FE11838}" v="408" dt="2024-07-04T09:32:28.346"/>
  </p1510:revLst>
</p1510:revInfo>
</file>

<file path=ppt/tableStyles.xml><?xml version="1.0" encoding="utf-8"?>
<a:tblStyleLst xmlns:a="http://schemas.openxmlformats.org/drawingml/2006/main" def="{C2FA4ABB-7AC6-4B6C-A61D-96EDA24EB94C}">
  <a:tblStyle styleId="{C2FA4ABB-7AC6-4B6C-A61D-96EDA24EB94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FDB188A-C83D-47C6-8F8A-49F96399E7F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168" autoAdjust="0"/>
  </p:normalViewPr>
  <p:slideViewPr>
    <p:cSldViewPr snapToGrid="0">
      <p:cViewPr>
        <p:scale>
          <a:sx n="100" d="100"/>
          <a:sy n="100" d="100"/>
        </p:scale>
        <p:origin x="946"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7680bb47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7680bb47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02479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97127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35042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69140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25457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05244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18024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39981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solidFill>
                  <a:srgbClr val="595959"/>
                </a:solidFill>
              </a:rPr>
              <a:t>A future eighth grader decided to visit the VSCPI website to find out more detailed information about the high school. However, it wasn't very well structured and he wasn't able to find what he was looking for. </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72491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16808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5008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50557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82850" y="180600"/>
            <a:ext cx="8778300" cy="4782300"/>
            <a:chOff x="182850" y="180600"/>
            <a:chExt cx="8778300" cy="4782300"/>
          </a:xfrm>
        </p:grpSpPr>
        <p:sp>
          <p:nvSpPr>
            <p:cNvPr id="10" name="Google Shape;10;p2"/>
            <p:cNvSpPr/>
            <p:nvPr/>
          </p:nvSpPr>
          <p:spPr>
            <a:xfrm>
              <a:off x="182850" y="180600"/>
              <a:ext cx="8778300" cy="4782300"/>
            </a:xfrm>
            <a:prstGeom prst="roundRect">
              <a:avLst>
                <a:gd name="adj" fmla="val 38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74350" y="272100"/>
              <a:ext cx="8595300" cy="4599300"/>
            </a:xfrm>
            <a:prstGeom prst="roundRect">
              <a:avLst>
                <a:gd name="adj" fmla="val 2911"/>
              </a:avLst>
            </a:prstGeom>
            <a:solidFill>
              <a:srgbClr val="79D3FE">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txBox="1">
            <a:spLocks noGrp="1"/>
          </p:cNvSpPr>
          <p:nvPr>
            <p:ph type="ctrTitle"/>
          </p:nvPr>
        </p:nvSpPr>
        <p:spPr>
          <a:xfrm>
            <a:off x="713225" y="1313550"/>
            <a:ext cx="4572000" cy="17373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solidFill>
                  <a:schemeClr val="accent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713225" y="3418334"/>
            <a:ext cx="4572000" cy="41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21"/>
        <p:cNvGrpSpPr/>
        <p:nvPr/>
      </p:nvGrpSpPr>
      <p:grpSpPr>
        <a:xfrm>
          <a:off x="0" y="0"/>
          <a:ext cx="0" cy="0"/>
          <a:chOff x="0" y="0"/>
          <a:chExt cx="0" cy="0"/>
        </a:xfrm>
      </p:grpSpPr>
      <p:grpSp>
        <p:nvGrpSpPr>
          <p:cNvPr id="122" name="Google Shape;122;p20"/>
          <p:cNvGrpSpPr/>
          <p:nvPr/>
        </p:nvGrpSpPr>
        <p:grpSpPr>
          <a:xfrm>
            <a:off x="182850" y="180600"/>
            <a:ext cx="8778300" cy="4782300"/>
            <a:chOff x="182850" y="180600"/>
            <a:chExt cx="8778300" cy="4782300"/>
          </a:xfrm>
        </p:grpSpPr>
        <p:sp>
          <p:nvSpPr>
            <p:cNvPr id="123" name="Google Shape;123;p20"/>
            <p:cNvSpPr/>
            <p:nvPr/>
          </p:nvSpPr>
          <p:spPr>
            <a:xfrm>
              <a:off x="182850" y="180600"/>
              <a:ext cx="8778300" cy="4782300"/>
            </a:xfrm>
            <a:prstGeom prst="roundRect">
              <a:avLst>
                <a:gd name="adj" fmla="val 38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p:nvPr/>
          </p:nvSpPr>
          <p:spPr>
            <a:xfrm>
              <a:off x="274350" y="272100"/>
              <a:ext cx="8595300" cy="4599300"/>
            </a:xfrm>
            <a:prstGeom prst="roundRect">
              <a:avLst>
                <a:gd name="adj" fmla="val 2911"/>
              </a:avLst>
            </a:prstGeom>
            <a:solidFill>
              <a:srgbClr val="79D3FE">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20"/>
          <p:cNvSpPr txBox="1">
            <a:spLocks noGrp="1"/>
          </p:cNvSpPr>
          <p:nvPr>
            <p:ph type="title"/>
          </p:nvPr>
        </p:nvSpPr>
        <p:spPr>
          <a:xfrm>
            <a:off x="713250" y="539500"/>
            <a:ext cx="77175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accen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6" name="Google Shape;126;p20"/>
          <p:cNvSpPr txBox="1">
            <a:spLocks noGrp="1"/>
          </p:cNvSpPr>
          <p:nvPr>
            <p:ph type="subTitle" idx="1"/>
          </p:nvPr>
        </p:nvSpPr>
        <p:spPr>
          <a:xfrm>
            <a:off x="4754875" y="3028950"/>
            <a:ext cx="2743200" cy="14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20"/>
          <p:cNvSpPr txBox="1">
            <a:spLocks noGrp="1"/>
          </p:cNvSpPr>
          <p:nvPr>
            <p:ph type="subTitle" idx="2"/>
          </p:nvPr>
        </p:nvSpPr>
        <p:spPr>
          <a:xfrm>
            <a:off x="1645975" y="3028950"/>
            <a:ext cx="2743200" cy="14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20"/>
          <p:cNvSpPr txBox="1">
            <a:spLocks noGrp="1"/>
          </p:cNvSpPr>
          <p:nvPr>
            <p:ph type="subTitle" idx="3"/>
          </p:nvPr>
        </p:nvSpPr>
        <p:spPr>
          <a:xfrm>
            <a:off x="1645975" y="2571750"/>
            <a:ext cx="27432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Montserrat"/>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2pPr>
            <a:lvl3pPr lvl="2"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3pPr>
            <a:lvl4pPr lvl="3"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4pPr>
            <a:lvl5pPr lvl="4"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5pPr>
            <a:lvl6pPr lvl="5"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6pPr>
            <a:lvl7pPr lvl="6"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7pPr>
            <a:lvl8pPr lvl="7"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8pPr>
            <a:lvl9pPr lvl="8"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9pPr>
          </a:lstStyle>
          <a:p>
            <a:endParaRPr/>
          </a:p>
        </p:txBody>
      </p:sp>
      <p:sp>
        <p:nvSpPr>
          <p:cNvPr id="129" name="Google Shape;129;p20"/>
          <p:cNvSpPr txBox="1">
            <a:spLocks noGrp="1"/>
          </p:cNvSpPr>
          <p:nvPr>
            <p:ph type="subTitle" idx="4"/>
          </p:nvPr>
        </p:nvSpPr>
        <p:spPr>
          <a:xfrm>
            <a:off x="4754875" y="2571750"/>
            <a:ext cx="27432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Montserrat"/>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2pPr>
            <a:lvl3pPr lvl="2"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3pPr>
            <a:lvl4pPr lvl="3"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4pPr>
            <a:lvl5pPr lvl="4"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5pPr>
            <a:lvl6pPr lvl="5"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6pPr>
            <a:lvl7pPr lvl="6"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7pPr>
            <a:lvl8pPr lvl="7"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8pPr>
            <a:lvl9pPr lvl="8"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6"/>
        <p:cNvGrpSpPr/>
        <p:nvPr/>
      </p:nvGrpSpPr>
      <p:grpSpPr>
        <a:xfrm>
          <a:off x="0" y="0"/>
          <a:ext cx="0" cy="0"/>
          <a:chOff x="0" y="0"/>
          <a:chExt cx="0" cy="0"/>
        </a:xfrm>
      </p:grpSpPr>
      <p:grpSp>
        <p:nvGrpSpPr>
          <p:cNvPr id="147" name="Google Shape;147;p23"/>
          <p:cNvGrpSpPr/>
          <p:nvPr/>
        </p:nvGrpSpPr>
        <p:grpSpPr>
          <a:xfrm>
            <a:off x="182850" y="180600"/>
            <a:ext cx="8778300" cy="4782300"/>
            <a:chOff x="182850" y="180600"/>
            <a:chExt cx="8778300" cy="4782300"/>
          </a:xfrm>
        </p:grpSpPr>
        <p:sp>
          <p:nvSpPr>
            <p:cNvPr id="148" name="Google Shape;148;p23"/>
            <p:cNvSpPr/>
            <p:nvPr/>
          </p:nvSpPr>
          <p:spPr>
            <a:xfrm>
              <a:off x="182850" y="180600"/>
              <a:ext cx="8778300" cy="4782300"/>
            </a:xfrm>
            <a:prstGeom prst="roundRect">
              <a:avLst>
                <a:gd name="adj" fmla="val 38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274350" y="272100"/>
              <a:ext cx="8595300" cy="4599300"/>
            </a:xfrm>
            <a:prstGeom prst="roundRect">
              <a:avLst>
                <a:gd name="adj" fmla="val 2911"/>
              </a:avLst>
            </a:prstGeom>
            <a:solidFill>
              <a:srgbClr val="79D3FE">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3"/>
          <p:cNvSpPr txBox="1">
            <a:spLocks noGrp="1"/>
          </p:cNvSpPr>
          <p:nvPr>
            <p:ph type="title"/>
          </p:nvPr>
        </p:nvSpPr>
        <p:spPr>
          <a:xfrm>
            <a:off x="713250" y="539500"/>
            <a:ext cx="77175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accen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1" name="Google Shape;151;p23"/>
          <p:cNvSpPr txBox="1">
            <a:spLocks noGrp="1"/>
          </p:cNvSpPr>
          <p:nvPr>
            <p:ph type="subTitle" idx="1"/>
          </p:nvPr>
        </p:nvSpPr>
        <p:spPr>
          <a:xfrm>
            <a:off x="713225" y="3028950"/>
            <a:ext cx="2328600" cy="109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2" name="Google Shape;152;p23"/>
          <p:cNvSpPr txBox="1">
            <a:spLocks noGrp="1"/>
          </p:cNvSpPr>
          <p:nvPr>
            <p:ph type="subTitle" idx="2"/>
          </p:nvPr>
        </p:nvSpPr>
        <p:spPr>
          <a:xfrm>
            <a:off x="3407700" y="3028950"/>
            <a:ext cx="2328600" cy="109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3" name="Google Shape;153;p23"/>
          <p:cNvSpPr txBox="1">
            <a:spLocks noGrp="1"/>
          </p:cNvSpPr>
          <p:nvPr>
            <p:ph type="subTitle" idx="3"/>
          </p:nvPr>
        </p:nvSpPr>
        <p:spPr>
          <a:xfrm>
            <a:off x="6102175" y="3028950"/>
            <a:ext cx="2328600" cy="109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4" name="Google Shape;154;p23"/>
          <p:cNvSpPr txBox="1">
            <a:spLocks noGrp="1"/>
          </p:cNvSpPr>
          <p:nvPr>
            <p:ph type="subTitle" idx="4"/>
          </p:nvPr>
        </p:nvSpPr>
        <p:spPr>
          <a:xfrm>
            <a:off x="713225" y="2571750"/>
            <a:ext cx="2328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ontserrat"/>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2pPr>
            <a:lvl3pPr lvl="2"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3pPr>
            <a:lvl4pPr lvl="3"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4pPr>
            <a:lvl5pPr lvl="4"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5pPr>
            <a:lvl6pPr lvl="5"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6pPr>
            <a:lvl7pPr lvl="6"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7pPr>
            <a:lvl8pPr lvl="7"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8pPr>
            <a:lvl9pPr lvl="8"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9pPr>
          </a:lstStyle>
          <a:p>
            <a:endParaRPr/>
          </a:p>
        </p:txBody>
      </p:sp>
      <p:sp>
        <p:nvSpPr>
          <p:cNvPr id="155" name="Google Shape;155;p23"/>
          <p:cNvSpPr txBox="1">
            <a:spLocks noGrp="1"/>
          </p:cNvSpPr>
          <p:nvPr>
            <p:ph type="subTitle" idx="5"/>
          </p:nvPr>
        </p:nvSpPr>
        <p:spPr>
          <a:xfrm>
            <a:off x="3407700" y="2571750"/>
            <a:ext cx="2328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ontserrat"/>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2pPr>
            <a:lvl3pPr lvl="2"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3pPr>
            <a:lvl4pPr lvl="3"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4pPr>
            <a:lvl5pPr lvl="4"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5pPr>
            <a:lvl6pPr lvl="5"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6pPr>
            <a:lvl7pPr lvl="6"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7pPr>
            <a:lvl8pPr lvl="7"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8pPr>
            <a:lvl9pPr lvl="8"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9pPr>
          </a:lstStyle>
          <a:p>
            <a:endParaRPr/>
          </a:p>
        </p:txBody>
      </p:sp>
      <p:sp>
        <p:nvSpPr>
          <p:cNvPr id="156" name="Google Shape;156;p23"/>
          <p:cNvSpPr txBox="1">
            <a:spLocks noGrp="1"/>
          </p:cNvSpPr>
          <p:nvPr>
            <p:ph type="subTitle" idx="6"/>
          </p:nvPr>
        </p:nvSpPr>
        <p:spPr>
          <a:xfrm>
            <a:off x="6102175" y="2571750"/>
            <a:ext cx="2328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ontserrat"/>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2pPr>
            <a:lvl3pPr lvl="2"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3pPr>
            <a:lvl4pPr lvl="3"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4pPr>
            <a:lvl5pPr lvl="4"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5pPr>
            <a:lvl6pPr lvl="5"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6pPr>
            <a:lvl7pPr lvl="6"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7pPr>
            <a:lvl8pPr lvl="7"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8pPr>
            <a:lvl9pPr lvl="8" algn="ctr" rtl="0">
              <a:lnSpc>
                <a:spcPct val="100000"/>
              </a:lnSpc>
              <a:spcBef>
                <a:spcPts val="0"/>
              </a:spcBef>
              <a:spcAft>
                <a:spcPts val="0"/>
              </a:spcAft>
              <a:buSzPts val="2400"/>
              <a:buFont typeface="Montserrat"/>
              <a:buNone/>
              <a:defRPr sz="2400" b="1">
                <a:latin typeface="Montserrat"/>
                <a:ea typeface="Montserrat"/>
                <a:cs typeface="Montserrat"/>
                <a:sym typeface="Montserra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218"/>
        <p:cNvGrpSpPr/>
        <p:nvPr/>
      </p:nvGrpSpPr>
      <p:grpSpPr>
        <a:xfrm>
          <a:off x="0" y="0"/>
          <a:ext cx="0" cy="0"/>
          <a:chOff x="0" y="0"/>
          <a:chExt cx="0" cy="0"/>
        </a:xfrm>
      </p:grpSpPr>
      <p:grpSp>
        <p:nvGrpSpPr>
          <p:cNvPr id="219" name="Google Shape;219;p28"/>
          <p:cNvGrpSpPr/>
          <p:nvPr/>
        </p:nvGrpSpPr>
        <p:grpSpPr>
          <a:xfrm>
            <a:off x="182850" y="180600"/>
            <a:ext cx="8778300" cy="4782300"/>
            <a:chOff x="182850" y="180600"/>
            <a:chExt cx="8778300" cy="4782300"/>
          </a:xfrm>
        </p:grpSpPr>
        <p:sp>
          <p:nvSpPr>
            <p:cNvPr id="220" name="Google Shape;220;p28"/>
            <p:cNvSpPr/>
            <p:nvPr/>
          </p:nvSpPr>
          <p:spPr>
            <a:xfrm>
              <a:off x="182850" y="180600"/>
              <a:ext cx="8778300" cy="4782300"/>
            </a:xfrm>
            <a:prstGeom prst="roundRect">
              <a:avLst>
                <a:gd name="adj" fmla="val 38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274350" y="272100"/>
              <a:ext cx="8595300" cy="4599300"/>
            </a:xfrm>
            <a:prstGeom prst="roundRect">
              <a:avLst>
                <a:gd name="adj" fmla="val 2911"/>
              </a:avLst>
            </a:prstGeom>
            <a:solidFill>
              <a:srgbClr val="79D3FE">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28"/>
          <p:cNvSpPr txBox="1">
            <a:spLocks noGrp="1"/>
          </p:cNvSpPr>
          <p:nvPr>
            <p:ph type="title" hasCustomPrompt="1"/>
          </p:nvPr>
        </p:nvSpPr>
        <p:spPr>
          <a:xfrm>
            <a:off x="1383738" y="1978689"/>
            <a:ext cx="9876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3" name="Google Shape;223;p28"/>
          <p:cNvSpPr txBox="1">
            <a:spLocks noGrp="1"/>
          </p:cNvSpPr>
          <p:nvPr>
            <p:ph type="subTitle" idx="1"/>
          </p:nvPr>
        </p:nvSpPr>
        <p:spPr>
          <a:xfrm>
            <a:off x="713238" y="3510181"/>
            <a:ext cx="2328600" cy="9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4" name="Google Shape;224;p28"/>
          <p:cNvSpPr txBox="1">
            <a:spLocks noGrp="1"/>
          </p:cNvSpPr>
          <p:nvPr>
            <p:ph type="subTitle" idx="2"/>
          </p:nvPr>
        </p:nvSpPr>
        <p:spPr>
          <a:xfrm>
            <a:off x="713238" y="3052981"/>
            <a:ext cx="23286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Montserrat"/>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9pPr>
          </a:lstStyle>
          <a:p>
            <a:endParaRPr/>
          </a:p>
        </p:txBody>
      </p:sp>
      <p:sp>
        <p:nvSpPr>
          <p:cNvPr id="225" name="Google Shape;225;p28"/>
          <p:cNvSpPr txBox="1">
            <a:spLocks noGrp="1"/>
          </p:cNvSpPr>
          <p:nvPr>
            <p:ph type="title" idx="3" hasCustomPrompt="1"/>
          </p:nvPr>
        </p:nvSpPr>
        <p:spPr>
          <a:xfrm>
            <a:off x="4078200" y="1978689"/>
            <a:ext cx="9876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6" name="Google Shape;226;p28"/>
          <p:cNvSpPr txBox="1">
            <a:spLocks noGrp="1"/>
          </p:cNvSpPr>
          <p:nvPr>
            <p:ph type="subTitle" idx="4"/>
          </p:nvPr>
        </p:nvSpPr>
        <p:spPr>
          <a:xfrm>
            <a:off x="3407700" y="3510181"/>
            <a:ext cx="2328600" cy="9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7" name="Google Shape;227;p28"/>
          <p:cNvSpPr txBox="1">
            <a:spLocks noGrp="1"/>
          </p:cNvSpPr>
          <p:nvPr>
            <p:ph type="subTitle" idx="5"/>
          </p:nvPr>
        </p:nvSpPr>
        <p:spPr>
          <a:xfrm>
            <a:off x="3407700" y="3052981"/>
            <a:ext cx="23286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Montserrat"/>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9pPr>
          </a:lstStyle>
          <a:p>
            <a:endParaRPr/>
          </a:p>
        </p:txBody>
      </p:sp>
      <p:sp>
        <p:nvSpPr>
          <p:cNvPr id="228" name="Google Shape;228;p28"/>
          <p:cNvSpPr txBox="1">
            <a:spLocks noGrp="1"/>
          </p:cNvSpPr>
          <p:nvPr>
            <p:ph type="title" idx="6" hasCustomPrompt="1"/>
          </p:nvPr>
        </p:nvSpPr>
        <p:spPr>
          <a:xfrm>
            <a:off x="6809263" y="1953489"/>
            <a:ext cx="9144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9" name="Google Shape;229;p28"/>
          <p:cNvSpPr txBox="1">
            <a:spLocks noGrp="1"/>
          </p:cNvSpPr>
          <p:nvPr>
            <p:ph type="subTitle" idx="7"/>
          </p:nvPr>
        </p:nvSpPr>
        <p:spPr>
          <a:xfrm>
            <a:off x="6102163" y="3510181"/>
            <a:ext cx="2328600" cy="91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0" name="Google Shape;230;p28"/>
          <p:cNvSpPr txBox="1">
            <a:spLocks noGrp="1"/>
          </p:cNvSpPr>
          <p:nvPr>
            <p:ph type="subTitle" idx="8"/>
          </p:nvPr>
        </p:nvSpPr>
        <p:spPr>
          <a:xfrm>
            <a:off x="6102163" y="3052981"/>
            <a:ext cx="23286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Montserrat"/>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9pPr>
          </a:lstStyle>
          <a:p>
            <a:endParaRPr/>
          </a:p>
        </p:txBody>
      </p:sp>
      <p:sp>
        <p:nvSpPr>
          <p:cNvPr id="231" name="Google Shape;231;p28"/>
          <p:cNvSpPr txBox="1">
            <a:spLocks noGrp="1"/>
          </p:cNvSpPr>
          <p:nvPr>
            <p:ph type="title" idx="9"/>
          </p:nvPr>
        </p:nvSpPr>
        <p:spPr>
          <a:xfrm>
            <a:off x="713250" y="539500"/>
            <a:ext cx="77175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accen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32"/>
        <p:cNvGrpSpPr/>
        <p:nvPr/>
      </p:nvGrpSpPr>
      <p:grpSpPr>
        <a:xfrm>
          <a:off x="0" y="0"/>
          <a:ext cx="0" cy="0"/>
          <a:chOff x="0" y="0"/>
          <a:chExt cx="0" cy="0"/>
        </a:xfrm>
      </p:grpSpPr>
      <p:grpSp>
        <p:nvGrpSpPr>
          <p:cNvPr id="233" name="Google Shape;233;p29"/>
          <p:cNvGrpSpPr/>
          <p:nvPr/>
        </p:nvGrpSpPr>
        <p:grpSpPr>
          <a:xfrm>
            <a:off x="182850" y="180600"/>
            <a:ext cx="8778300" cy="4782300"/>
            <a:chOff x="182850" y="180600"/>
            <a:chExt cx="8778300" cy="4782300"/>
          </a:xfrm>
        </p:grpSpPr>
        <p:sp>
          <p:nvSpPr>
            <p:cNvPr id="234" name="Google Shape;234;p29"/>
            <p:cNvSpPr/>
            <p:nvPr/>
          </p:nvSpPr>
          <p:spPr>
            <a:xfrm>
              <a:off x="182850" y="180600"/>
              <a:ext cx="8778300" cy="4782300"/>
            </a:xfrm>
            <a:prstGeom prst="roundRect">
              <a:avLst>
                <a:gd name="adj" fmla="val 38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274350" y="272100"/>
              <a:ext cx="8595300" cy="4599300"/>
            </a:xfrm>
            <a:prstGeom prst="roundRect">
              <a:avLst>
                <a:gd name="adj" fmla="val 2911"/>
              </a:avLst>
            </a:prstGeom>
            <a:solidFill>
              <a:srgbClr val="79D3FE">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9"/>
          <p:cNvSpPr txBox="1">
            <a:spLocks noGrp="1"/>
          </p:cNvSpPr>
          <p:nvPr>
            <p:ph type="title"/>
          </p:nvPr>
        </p:nvSpPr>
        <p:spPr>
          <a:xfrm>
            <a:off x="713225" y="630936"/>
            <a:ext cx="4572000" cy="914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7" name="Google Shape;237;p29"/>
          <p:cNvSpPr txBox="1">
            <a:spLocks noGrp="1"/>
          </p:cNvSpPr>
          <p:nvPr>
            <p:ph type="subTitle" idx="1"/>
          </p:nvPr>
        </p:nvSpPr>
        <p:spPr>
          <a:xfrm>
            <a:off x="713225" y="1728216"/>
            <a:ext cx="4572000" cy="1005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8" name="Google Shape;238;p29"/>
          <p:cNvSpPr txBox="1"/>
          <p:nvPr/>
        </p:nvSpPr>
        <p:spPr>
          <a:xfrm>
            <a:off x="713225" y="3566160"/>
            <a:ext cx="4572000" cy="5487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u="sng">
                <a:solidFill>
                  <a:schemeClr val="dk1"/>
                </a:solid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000">
                <a:solidFill>
                  <a:schemeClr val="dk1"/>
                </a:solidFill>
                <a:latin typeface="Open Sans"/>
                <a:ea typeface="Open Sans"/>
                <a:cs typeface="Open Sans"/>
                <a:sym typeface="Open Sans"/>
              </a:rPr>
              <a:t>, and includes icons by </a:t>
            </a:r>
            <a:r>
              <a:rPr lang="en" sz="10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Open Sans"/>
                <a:ea typeface="Open Sans"/>
                <a:cs typeface="Open Sans"/>
                <a:sym typeface="Open Sans"/>
              </a:rPr>
              <a:t> </a:t>
            </a:r>
            <a:endParaRPr sz="1000" b="1" u="sng">
              <a:solidFill>
                <a:schemeClr val="dk1"/>
              </a:solidFill>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lt2"/>
        </a:solidFill>
        <a:effectLst/>
      </p:bgPr>
    </p:bg>
    <p:spTree>
      <p:nvGrpSpPr>
        <p:cNvPr id="1" name="Shape 239"/>
        <p:cNvGrpSpPr/>
        <p:nvPr/>
      </p:nvGrpSpPr>
      <p:grpSpPr>
        <a:xfrm>
          <a:off x="0" y="0"/>
          <a:ext cx="0" cy="0"/>
          <a:chOff x="0" y="0"/>
          <a:chExt cx="0" cy="0"/>
        </a:xfrm>
      </p:grpSpPr>
      <p:grpSp>
        <p:nvGrpSpPr>
          <p:cNvPr id="240" name="Google Shape;240;p30"/>
          <p:cNvGrpSpPr/>
          <p:nvPr/>
        </p:nvGrpSpPr>
        <p:grpSpPr>
          <a:xfrm>
            <a:off x="182850" y="180600"/>
            <a:ext cx="8778300" cy="4782300"/>
            <a:chOff x="182850" y="180600"/>
            <a:chExt cx="8778300" cy="4782300"/>
          </a:xfrm>
        </p:grpSpPr>
        <p:sp>
          <p:nvSpPr>
            <p:cNvPr id="241" name="Google Shape;241;p30"/>
            <p:cNvSpPr/>
            <p:nvPr/>
          </p:nvSpPr>
          <p:spPr>
            <a:xfrm>
              <a:off x="182850" y="180600"/>
              <a:ext cx="8778300" cy="4782300"/>
            </a:xfrm>
            <a:prstGeom prst="roundRect">
              <a:avLst>
                <a:gd name="adj" fmla="val 150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274350" y="272100"/>
              <a:ext cx="8595300" cy="4599300"/>
            </a:xfrm>
            <a:prstGeom prst="roundRect">
              <a:avLst>
                <a:gd name="adj" fmla="val 15251"/>
              </a:avLst>
            </a:prstGeom>
            <a:solidFill>
              <a:srgbClr val="79D3FE">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accent3"/>
        </a:solidFill>
        <a:effectLst/>
      </p:bgPr>
    </p:bg>
    <p:spTree>
      <p:nvGrpSpPr>
        <p:cNvPr id="1" name="Shape 243"/>
        <p:cNvGrpSpPr/>
        <p:nvPr/>
      </p:nvGrpSpPr>
      <p:grpSpPr>
        <a:xfrm>
          <a:off x="0" y="0"/>
          <a:ext cx="0" cy="0"/>
          <a:chOff x="0" y="0"/>
          <a:chExt cx="0" cy="0"/>
        </a:xfrm>
      </p:grpSpPr>
      <p:grpSp>
        <p:nvGrpSpPr>
          <p:cNvPr id="244" name="Google Shape;244;p31"/>
          <p:cNvGrpSpPr/>
          <p:nvPr/>
        </p:nvGrpSpPr>
        <p:grpSpPr>
          <a:xfrm>
            <a:off x="182850" y="180600"/>
            <a:ext cx="8778300" cy="4782300"/>
            <a:chOff x="182850" y="180600"/>
            <a:chExt cx="8778300" cy="4782300"/>
          </a:xfrm>
        </p:grpSpPr>
        <p:sp>
          <p:nvSpPr>
            <p:cNvPr id="245" name="Google Shape;245;p31"/>
            <p:cNvSpPr/>
            <p:nvPr/>
          </p:nvSpPr>
          <p:spPr>
            <a:xfrm>
              <a:off x="182850" y="180600"/>
              <a:ext cx="8778300" cy="4782300"/>
            </a:xfrm>
            <a:prstGeom prst="roundRect">
              <a:avLst>
                <a:gd name="adj" fmla="val 3882"/>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274350" y="272100"/>
              <a:ext cx="8595300" cy="4599300"/>
            </a:xfrm>
            <a:prstGeom prst="roundRect">
              <a:avLst>
                <a:gd name="adj" fmla="val 2911"/>
              </a:avLst>
            </a:prstGeom>
            <a:solidFill>
              <a:srgbClr val="FE61CA">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grpSp>
        <p:nvGrpSpPr>
          <p:cNvPr id="15" name="Google Shape;15;p3"/>
          <p:cNvGrpSpPr/>
          <p:nvPr/>
        </p:nvGrpSpPr>
        <p:grpSpPr>
          <a:xfrm>
            <a:off x="182850" y="180600"/>
            <a:ext cx="8778300" cy="4782300"/>
            <a:chOff x="182850" y="180600"/>
            <a:chExt cx="8778300" cy="4782300"/>
          </a:xfrm>
        </p:grpSpPr>
        <p:sp>
          <p:nvSpPr>
            <p:cNvPr id="16" name="Google Shape;16;p3"/>
            <p:cNvSpPr/>
            <p:nvPr/>
          </p:nvSpPr>
          <p:spPr>
            <a:xfrm>
              <a:off x="182850" y="180600"/>
              <a:ext cx="8778300" cy="4782300"/>
            </a:xfrm>
            <a:prstGeom prst="roundRect">
              <a:avLst>
                <a:gd name="adj" fmla="val 38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274350" y="272100"/>
              <a:ext cx="8595300" cy="4599300"/>
            </a:xfrm>
            <a:prstGeom prst="roundRect">
              <a:avLst>
                <a:gd name="adj" fmla="val 2911"/>
              </a:avLst>
            </a:prstGeom>
            <a:solidFill>
              <a:srgbClr val="79D3FE">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3"/>
          <p:cNvSpPr txBox="1">
            <a:spLocks noGrp="1"/>
          </p:cNvSpPr>
          <p:nvPr>
            <p:ph type="title"/>
          </p:nvPr>
        </p:nvSpPr>
        <p:spPr>
          <a:xfrm>
            <a:off x="2057400" y="2390520"/>
            <a:ext cx="5029200" cy="1645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0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3977700" y="1107180"/>
            <a:ext cx="1188600" cy="1188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grpSp>
        <p:nvGrpSpPr>
          <p:cNvPr id="41" name="Google Shape;41;p7"/>
          <p:cNvGrpSpPr/>
          <p:nvPr/>
        </p:nvGrpSpPr>
        <p:grpSpPr>
          <a:xfrm>
            <a:off x="182850" y="180600"/>
            <a:ext cx="8778300" cy="4782300"/>
            <a:chOff x="182850" y="180600"/>
            <a:chExt cx="8778300" cy="4782300"/>
          </a:xfrm>
        </p:grpSpPr>
        <p:sp>
          <p:nvSpPr>
            <p:cNvPr id="42" name="Google Shape;42;p7"/>
            <p:cNvSpPr/>
            <p:nvPr/>
          </p:nvSpPr>
          <p:spPr>
            <a:xfrm>
              <a:off x="182850" y="180600"/>
              <a:ext cx="8778300" cy="4782300"/>
            </a:xfrm>
            <a:prstGeom prst="roundRect">
              <a:avLst>
                <a:gd name="adj" fmla="val 38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274350" y="272100"/>
              <a:ext cx="8595300" cy="4599300"/>
            </a:xfrm>
            <a:prstGeom prst="roundRect">
              <a:avLst>
                <a:gd name="adj" fmla="val 2911"/>
              </a:avLst>
            </a:prstGeom>
            <a:solidFill>
              <a:srgbClr val="79D3FE">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7"/>
          <p:cNvSpPr txBox="1">
            <a:spLocks noGrp="1"/>
          </p:cNvSpPr>
          <p:nvPr>
            <p:ph type="title"/>
          </p:nvPr>
        </p:nvSpPr>
        <p:spPr>
          <a:xfrm>
            <a:off x="713225" y="539388"/>
            <a:ext cx="3675900" cy="155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accen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 name="Google Shape;45;p7"/>
          <p:cNvSpPr txBox="1">
            <a:spLocks noGrp="1"/>
          </p:cNvSpPr>
          <p:nvPr>
            <p:ph type="subTitle" idx="1"/>
          </p:nvPr>
        </p:nvSpPr>
        <p:spPr>
          <a:xfrm>
            <a:off x="713225" y="2276828"/>
            <a:ext cx="3675900" cy="2327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grpSp>
        <p:nvGrpSpPr>
          <p:cNvPr id="52" name="Google Shape;52;p9"/>
          <p:cNvGrpSpPr/>
          <p:nvPr/>
        </p:nvGrpSpPr>
        <p:grpSpPr>
          <a:xfrm>
            <a:off x="182850" y="180600"/>
            <a:ext cx="8778300" cy="4782300"/>
            <a:chOff x="182850" y="180600"/>
            <a:chExt cx="8778300" cy="4782300"/>
          </a:xfrm>
        </p:grpSpPr>
        <p:sp>
          <p:nvSpPr>
            <p:cNvPr id="53" name="Google Shape;53;p9"/>
            <p:cNvSpPr/>
            <p:nvPr/>
          </p:nvSpPr>
          <p:spPr>
            <a:xfrm>
              <a:off x="182850" y="180600"/>
              <a:ext cx="8778300" cy="4782300"/>
            </a:xfrm>
            <a:prstGeom prst="roundRect">
              <a:avLst>
                <a:gd name="adj" fmla="val 38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p:nvPr/>
          </p:nvSpPr>
          <p:spPr>
            <a:xfrm>
              <a:off x="274350" y="272100"/>
              <a:ext cx="8595300" cy="4599300"/>
            </a:xfrm>
            <a:prstGeom prst="roundRect">
              <a:avLst>
                <a:gd name="adj" fmla="val 2911"/>
              </a:avLst>
            </a:prstGeom>
            <a:solidFill>
              <a:srgbClr val="79D3FE">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9"/>
          <p:cNvSpPr txBox="1">
            <a:spLocks noGrp="1"/>
          </p:cNvSpPr>
          <p:nvPr>
            <p:ph type="title"/>
          </p:nvPr>
        </p:nvSpPr>
        <p:spPr>
          <a:xfrm>
            <a:off x="3633225" y="1385796"/>
            <a:ext cx="4572000" cy="13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7500">
                <a:solidFill>
                  <a:schemeClr val="accent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6" name="Google Shape;56;p9"/>
          <p:cNvSpPr txBox="1">
            <a:spLocks noGrp="1"/>
          </p:cNvSpPr>
          <p:nvPr>
            <p:ph type="subTitle" idx="1"/>
          </p:nvPr>
        </p:nvSpPr>
        <p:spPr>
          <a:xfrm>
            <a:off x="3633225" y="3117504"/>
            <a:ext cx="45720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7"/>
        <p:cNvGrpSpPr/>
        <p:nvPr/>
      </p:nvGrpSpPr>
      <p:grpSpPr>
        <a:xfrm>
          <a:off x="0" y="0"/>
          <a:ext cx="0" cy="0"/>
          <a:chOff x="0" y="0"/>
          <a:chExt cx="0" cy="0"/>
        </a:xfrm>
      </p:grpSpPr>
      <p:grpSp>
        <p:nvGrpSpPr>
          <p:cNvPr id="68" name="Google Shape;68;p13"/>
          <p:cNvGrpSpPr/>
          <p:nvPr/>
        </p:nvGrpSpPr>
        <p:grpSpPr>
          <a:xfrm>
            <a:off x="182850" y="180600"/>
            <a:ext cx="8778300" cy="4782300"/>
            <a:chOff x="182850" y="180600"/>
            <a:chExt cx="8778300" cy="4782300"/>
          </a:xfrm>
        </p:grpSpPr>
        <p:sp>
          <p:nvSpPr>
            <p:cNvPr id="69" name="Google Shape;69;p13"/>
            <p:cNvSpPr/>
            <p:nvPr/>
          </p:nvSpPr>
          <p:spPr>
            <a:xfrm>
              <a:off x="182850" y="180600"/>
              <a:ext cx="8778300" cy="4782300"/>
            </a:xfrm>
            <a:prstGeom prst="roundRect">
              <a:avLst>
                <a:gd name="adj" fmla="val 38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274350" y="272100"/>
              <a:ext cx="8595300" cy="4599300"/>
            </a:xfrm>
            <a:prstGeom prst="roundRect">
              <a:avLst>
                <a:gd name="adj" fmla="val 2911"/>
              </a:avLst>
            </a:prstGeom>
            <a:solidFill>
              <a:srgbClr val="79D3FE">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13"/>
          <p:cNvSpPr txBox="1">
            <a:spLocks noGrp="1"/>
          </p:cNvSpPr>
          <p:nvPr>
            <p:ph type="title"/>
          </p:nvPr>
        </p:nvSpPr>
        <p:spPr>
          <a:xfrm>
            <a:off x="713250" y="539500"/>
            <a:ext cx="77175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accen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2" name="Google Shape;72;p13"/>
          <p:cNvSpPr txBox="1">
            <a:spLocks noGrp="1"/>
          </p:cNvSpPr>
          <p:nvPr>
            <p:ph type="title" idx="2" hasCustomPrompt="1"/>
          </p:nvPr>
        </p:nvSpPr>
        <p:spPr>
          <a:xfrm>
            <a:off x="914475" y="1497325"/>
            <a:ext cx="640200" cy="64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subTitle" idx="1"/>
          </p:nvPr>
        </p:nvSpPr>
        <p:spPr>
          <a:xfrm>
            <a:off x="1645977" y="1428775"/>
            <a:ext cx="2743200" cy="77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ontserrat"/>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sz="2400" b="1">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sz="2400" b="1">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sz="2400" b="1">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sz="2400" b="1">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sz="2400" b="1">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sz="2400" b="1">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sz="2400" b="1">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sz="2400" b="1">
                <a:latin typeface="Montserrat"/>
                <a:ea typeface="Montserrat"/>
                <a:cs typeface="Montserrat"/>
                <a:sym typeface="Montserrat"/>
              </a:defRPr>
            </a:lvl9pPr>
          </a:lstStyle>
          <a:p>
            <a:endParaRPr/>
          </a:p>
        </p:txBody>
      </p:sp>
      <p:sp>
        <p:nvSpPr>
          <p:cNvPr id="74" name="Google Shape;74;p13"/>
          <p:cNvSpPr txBox="1">
            <a:spLocks noGrp="1"/>
          </p:cNvSpPr>
          <p:nvPr>
            <p:ph type="title" idx="3" hasCustomPrompt="1"/>
          </p:nvPr>
        </p:nvSpPr>
        <p:spPr>
          <a:xfrm>
            <a:off x="914475" y="2640331"/>
            <a:ext cx="640200" cy="64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subTitle" idx="4"/>
          </p:nvPr>
        </p:nvSpPr>
        <p:spPr>
          <a:xfrm>
            <a:off x="1645977" y="2571781"/>
            <a:ext cx="2743200" cy="77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ontserrat"/>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sz="2400" b="1">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sz="2400" b="1">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sz="2400" b="1">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sz="2400" b="1">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sz="2400" b="1">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sz="2400" b="1">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sz="2400" b="1">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sz="2400" b="1">
                <a:latin typeface="Montserrat"/>
                <a:ea typeface="Montserrat"/>
                <a:cs typeface="Montserrat"/>
                <a:sym typeface="Montserrat"/>
              </a:defRPr>
            </a:lvl9pPr>
          </a:lstStyle>
          <a:p>
            <a:endParaRPr/>
          </a:p>
        </p:txBody>
      </p:sp>
      <p:sp>
        <p:nvSpPr>
          <p:cNvPr id="76" name="Google Shape;76;p13"/>
          <p:cNvSpPr txBox="1">
            <a:spLocks noGrp="1"/>
          </p:cNvSpPr>
          <p:nvPr>
            <p:ph type="title" idx="5" hasCustomPrompt="1"/>
          </p:nvPr>
        </p:nvSpPr>
        <p:spPr>
          <a:xfrm>
            <a:off x="914475" y="3781014"/>
            <a:ext cx="640200" cy="64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6"/>
          </p:nvPr>
        </p:nvSpPr>
        <p:spPr>
          <a:xfrm>
            <a:off x="1645977" y="3712464"/>
            <a:ext cx="2743200" cy="77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ontserrat"/>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sz="2400" b="1">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sz="2400" b="1">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sz="2400" b="1">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sz="2400" b="1">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sz="2400" b="1">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sz="2400" b="1">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sz="2400" b="1">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sz="2400" b="1">
                <a:latin typeface="Montserrat"/>
                <a:ea typeface="Montserrat"/>
                <a:cs typeface="Montserrat"/>
                <a:sym typeface="Montserrat"/>
              </a:defRPr>
            </a:lvl9pPr>
          </a:lstStyle>
          <a:p>
            <a:endParaRPr/>
          </a:p>
        </p:txBody>
      </p:sp>
      <p:sp>
        <p:nvSpPr>
          <p:cNvPr id="78" name="Google Shape;78;p13"/>
          <p:cNvSpPr txBox="1">
            <a:spLocks noGrp="1"/>
          </p:cNvSpPr>
          <p:nvPr>
            <p:ph type="title" idx="7" hasCustomPrompt="1"/>
          </p:nvPr>
        </p:nvSpPr>
        <p:spPr>
          <a:xfrm>
            <a:off x="4754875" y="1497325"/>
            <a:ext cx="640200" cy="64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subTitle" idx="8"/>
          </p:nvPr>
        </p:nvSpPr>
        <p:spPr>
          <a:xfrm>
            <a:off x="5486400" y="1428775"/>
            <a:ext cx="2743200" cy="77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ontserrat"/>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sz="2400" b="1">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sz="2400" b="1">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sz="2400" b="1">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sz="2400" b="1">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sz="2400" b="1">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sz="2400" b="1">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sz="2400" b="1">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sz="2400" b="1">
                <a:latin typeface="Montserrat"/>
                <a:ea typeface="Montserrat"/>
                <a:cs typeface="Montserrat"/>
                <a:sym typeface="Montserrat"/>
              </a:defRPr>
            </a:lvl9pPr>
          </a:lstStyle>
          <a:p>
            <a:endParaRPr/>
          </a:p>
        </p:txBody>
      </p:sp>
      <p:sp>
        <p:nvSpPr>
          <p:cNvPr id="80" name="Google Shape;80;p13"/>
          <p:cNvSpPr txBox="1">
            <a:spLocks noGrp="1"/>
          </p:cNvSpPr>
          <p:nvPr>
            <p:ph type="title" idx="9" hasCustomPrompt="1"/>
          </p:nvPr>
        </p:nvSpPr>
        <p:spPr>
          <a:xfrm>
            <a:off x="4754875" y="2640332"/>
            <a:ext cx="640200" cy="64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13"/>
          </p:nvPr>
        </p:nvSpPr>
        <p:spPr>
          <a:xfrm>
            <a:off x="5486400" y="2571782"/>
            <a:ext cx="2743200" cy="77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ontserrat"/>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sz="2400" b="1">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sz="2400" b="1">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sz="2400" b="1">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sz="2400" b="1">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sz="2400" b="1">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sz="2400" b="1">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sz="2400" b="1">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sz="2400" b="1">
                <a:latin typeface="Montserrat"/>
                <a:ea typeface="Montserrat"/>
                <a:cs typeface="Montserrat"/>
                <a:sym typeface="Montserrat"/>
              </a:defRPr>
            </a:lvl9pPr>
          </a:lstStyle>
          <a:p>
            <a:endParaRPr/>
          </a:p>
        </p:txBody>
      </p:sp>
      <p:sp>
        <p:nvSpPr>
          <p:cNvPr id="82" name="Google Shape;82;p13"/>
          <p:cNvSpPr txBox="1">
            <a:spLocks noGrp="1"/>
          </p:cNvSpPr>
          <p:nvPr>
            <p:ph type="title" idx="14" hasCustomPrompt="1"/>
          </p:nvPr>
        </p:nvSpPr>
        <p:spPr>
          <a:xfrm>
            <a:off x="4754875" y="3781017"/>
            <a:ext cx="640200" cy="640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15"/>
          </p:nvPr>
        </p:nvSpPr>
        <p:spPr>
          <a:xfrm>
            <a:off x="5486400" y="3712467"/>
            <a:ext cx="2743200" cy="77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Montserrat"/>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SzPts val="2400"/>
              <a:buFont typeface="Montserrat"/>
              <a:buNone/>
              <a:defRPr sz="2400" b="1">
                <a:latin typeface="Montserrat"/>
                <a:ea typeface="Montserrat"/>
                <a:cs typeface="Montserrat"/>
                <a:sym typeface="Montserrat"/>
              </a:defRPr>
            </a:lvl2pPr>
            <a:lvl3pPr lvl="2" rtl="0">
              <a:lnSpc>
                <a:spcPct val="100000"/>
              </a:lnSpc>
              <a:spcBef>
                <a:spcPts val="0"/>
              </a:spcBef>
              <a:spcAft>
                <a:spcPts val="0"/>
              </a:spcAft>
              <a:buSzPts val="2400"/>
              <a:buFont typeface="Montserrat"/>
              <a:buNone/>
              <a:defRPr sz="2400" b="1">
                <a:latin typeface="Montserrat"/>
                <a:ea typeface="Montserrat"/>
                <a:cs typeface="Montserrat"/>
                <a:sym typeface="Montserrat"/>
              </a:defRPr>
            </a:lvl3pPr>
            <a:lvl4pPr lvl="3" rtl="0">
              <a:lnSpc>
                <a:spcPct val="100000"/>
              </a:lnSpc>
              <a:spcBef>
                <a:spcPts val="0"/>
              </a:spcBef>
              <a:spcAft>
                <a:spcPts val="0"/>
              </a:spcAft>
              <a:buSzPts val="2400"/>
              <a:buFont typeface="Montserrat"/>
              <a:buNone/>
              <a:defRPr sz="2400" b="1">
                <a:latin typeface="Montserrat"/>
                <a:ea typeface="Montserrat"/>
                <a:cs typeface="Montserrat"/>
                <a:sym typeface="Montserrat"/>
              </a:defRPr>
            </a:lvl4pPr>
            <a:lvl5pPr lvl="4" rtl="0">
              <a:lnSpc>
                <a:spcPct val="100000"/>
              </a:lnSpc>
              <a:spcBef>
                <a:spcPts val="0"/>
              </a:spcBef>
              <a:spcAft>
                <a:spcPts val="0"/>
              </a:spcAft>
              <a:buSzPts val="2400"/>
              <a:buFont typeface="Montserrat"/>
              <a:buNone/>
              <a:defRPr sz="2400" b="1">
                <a:latin typeface="Montserrat"/>
                <a:ea typeface="Montserrat"/>
                <a:cs typeface="Montserrat"/>
                <a:sym typeface="Montserrat"/>
              </a:defRPr>
            </a:lvl5pPr>
            <a:lvl6pPr lvl="5" rtl="0">
              <a:lnSpc>
                <a:spcPct val="100000"/>
              </a:lnSpc>
              <a:spcBef>
                <a:spcPts val="0"/>
              </a:spcBef>
              <a:spcAft>
                <a:spcPts val="0"/>
              </a:spcAft>
              <a:buSzPts val="2400"/>
              <a:buFont typeface="Montserrat"/>
              <a:buNone/>
              <a:defRPr sz="2400" b="1">
                <a:latin typeface="Montserrat"/>
                <a:ea typeface="Montserrat"/>
                <a:cs typeface="Montserrat"/>
                <a:sym typeface="Montserrat"/>
              </a:defRPr>
            </a:lvl6pPr>
            <a:lvl7pPr lvl="6" rtl="0">
              <a:lnSpc>
                <a:spcPct val="100000"/>
              </a:lnSpc>
              <a:spcBef>
                <a:spcPts val="0"/>
              </a:spcBef>
              <a:spcAft>
                <a:spcPts val="0"/>
              </a:spcAft>
              <a:buSzPts val="2400"/>
              <a:buFont typeface="Montserrat"/>
              <a:buNone/>
              <a:defRPr sz="2400" b="1">
                <a:latin typeface="Montserrat"/>
                <a:ea typeface="Montserrat"/>
                <a:cs typeface="Montserrat"/>
                <a:sym typeface="Montserrat"/>
              </a:defRPr>
            </a:lvl7pPr>
            <a:lvl8pPr lvl="7" rtl="0">
              <a:lnSpc>
                <a:spcPct val="100000"/>
              </a:lnSpc>
              <a:spcBef>
                <a:spcPts val="0"/>
              </a:spcBef>
              <a:spcAft>
                <a:spcPts val="0"/>
              </a:spcAft>
              <a:buSzPts val="2400"/>
              <a:buFont typeface="Montserrat"/>
              <a:buNone/>
              <a:defRPr sz="2400" b="1">
                <a:latin typeface="Montserrat"/>
                <a:ea typeface="Montserrat"/>
                <a:cs typeface="Montserrat"/>
                <a:sym typeface="Montserrat"/>
              </a:defRPr>
            </a:lvl8pPr>
            <a:lvl9pPr lvl="8" rtl="0">
              <a:lnSpc>
                <a:spcPct val="100000"/>
              </a:lnSpc>
              <a:spcBef>
                <a:spcPts val="0"/>
              </a:spcBef>
              <a:spcAft>
                <a:spcPts val="0"/>
              </a:spcAft>
              <a:buSzPts val="2400"/>
              <a:buFont typeface="Montserrat"/>
              <a:buNone/>
              <a:defRPr sz="2400" b="1">
                <a:latin typeface="Montserrat"/>
                <a:ea typeface="Montserrat"/>
                <a:cs typeface="Montserrat"/>
                <a:sym typeface="Montserra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4"/>
        <p:cNvGrpSpPr/>
        <p:nvPr/>
      </p:nvGrpSpPr>
      <p:grpSpPr>
        <a:xfrm>
          <a:off x="0" y="0"/>
          <a:ext cx="0" cy="0"/>
          <a:chOff x="0" y="0"/>
          <a:chExt cx="0" cy="0"/>
        </a:xfrm>
      </p:grpSpPr>
      <p:grpSp>
        <p:nvGrpSpPr>
          <p:cNvPr id="85" name="Google Shape;85;p14"/>
          <p:cNvGrpSpPr/>
          <p:nvPr/>
        </p:nvGrpSpPr>
        <p:grpSpPr>
          <a:xfrm>
            <a:off x="182850" y="180600"/>
            <a:ext cx="8778300" cy="4782300"/>
            <a:chOff x="182850" y="180600"/>
            <a:chExt cx="8778300" cy="4782300"/>
          </a:xfrm>
        </p:grpSpPr>
        <p:sp>
          <p:nvSpPr>
            <p:cNvPr id="86" name="Google Shape;86;p14"/>
            <p:cNvSpPr/>
            <p:nvPr/>
          </p:nvSpPr>
          <p:spPr>
            <a:xfrm>
              <a:off x="182850" y="180600"/>
              <a:ext cx="8778300" cy="4782300"/>
            </a:xfrm>
            <a:prstGeom prst="roundRect">
              <a:avLst>
                <a:gd name="adj" fmla="val 38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a:off x="274350" y="272100"/>
              <a:ext cx="8595300" cy="4599300"/>
            </a:xfrm>
            <a:prstGeom prst="roundRect">
              <a:avLst>
                <a:gd name="adj" fmla="val 2911"/>
              </a:avLst>
            </a:prstGeom>
            <a:solidFill>
              <a:srgbClr val="79D3FE">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4"/>
          <p:cNvSpPr txBox="1">
            <a:spLocks noGrp="1"/>
          </p:cNvSpPr>
          <p:nvPr>
            <p:ph type="title"/>
          </p:nvPr>
        </p:nvSpPr>
        <p:spPr>
          <a:xfrm>
            <a:off x="4090425" y="3256429"/>
            <a:ext cx="36576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9" name="Google Shape;89;p14"/>
          <p:cNvSpPr txBox="1">
            <a:spLocks noGrp="1"/>
          </p:cNvSpPr>
          <p:nvPr>
            <p:ph type="subTitle" idx="1"/>
          </p:nvPr>
        </p:nvSpPr>
        <p:spPr>
          <a:xfrm>
            <a:off x="4090425" y="1429857"/>
            <a:ext cx="3657600" cy="1463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90"/>
        <p:cNvGrpSpPr/>
        <p:nvPr/>
      </p:nvGrpSpPr>
      <p:grpSpPr>
        <a:xfrm>
          <a:off x="0" y="0"/>
          <a:ext cx="0" cy="0"/>
          <a:chOff x="0" y="0"/>
          <a:chExt cx="0" cy="0"/>
        </a:xfrm>
      </p:grpSpPr>
      <p:grpSp>
        <p:nvGrpSpPr>
          <p:cNvPr id="91" name="Google Shape;91;p15"/>
          <p:cNvGrpSpPr/>
          <p:nvPr/>
        </p:nvGrpSpPr>
        <p:grpSpPr>
          <a:xfrm>
            <a:off x="182850" y="180600"/>
            <a:ext cx="8778300" cy="4782300"/>
            <a:chOff x="182850" y="180600"/>
            <a:chExt cx="8778300" cy="4782300"/>
          </a:xfrm>
        </p:grpSpPr>
        <p:sp>
          <p:nvSpPr>
            <p:cNvPr id="92" name="Google Shape;92;p15"/>
            <p:cNvSpPr/>
            <p:nvPr/>
          </p:nvSpPr>
          <p:spPr>
            <a:xfrm>
              <a:off x="182850" y="180600"/>
              <a:ext cx="8778300" cy="4782300"/>
            </a:xfrm>
            <a:prstGeom prst="roundRect">
              <a:avLst>
                <a:gd name="adj" fmla="val 38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74350" y="272100"/>
              <a:ext cx="8595300" cy="4599300"/>
            </a:xfrm>
            <a:prstGeom prst="roundRect">
              <a:avLst>
                <a:gd name="adj" fmla="val 2911"/>
              </a:avLst>
            </a:prstGeom>
            <a:solidFill>
              <a:srgbClr val="79D3FE">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15"/>
          <p:cNvSpPr txBox="1">
            <a:spLocks noGrp="1"/>
          </p:cNvSpPr>
          <p:nvPr>
            <p:ph type="title"/>
          </p:nvPr>
        </p:nvSpPr>
        <p:spPr>
          <a:xfrm>
            <a:off x="710175" y="2390073"/>
            <a:ext cx="5029200" cy="16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5" name="Google Shape;95;p15"/>
          <p:cNvSpPr txBox="1">
            <a:spLocks noGrp="1"/>
          </p:cNvSpPr>
          <p:nvPr>
            <p:ph type="title" idx="2" hasCustomPrompt="1"/>
          </p:nvPr>
        </p:nvSpPr>
        <p:spPr>
          <a:xfrm>
            <a:off x="2630475" y="1107627"/>
            <a:ext cx="1188600" cy="1188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3"/>
        <p:cNvGrpSpPr/>
        <p:nvPr/>
      </p:nvGrpSpPr>
      <p:grpSpPr>
        <a:xfrm>
          <a:off x="0" y="0"/>
          <a:ext cx="0" cy="0"/>
          <a:chOff x="0" y="0"/>
          <a:chExt cx="0" cy="0"/>
        </a:xfrm>
      </p:grpSpPr>
      <p:grpSp>
        <p:nvGrpSpPr>
          <p:cNvPr id="104" name="Google Shape;104;p17"/>
          <p:cNvGrpSpPr/>
          <p:nvPr/>
        </p:nvGrpSpPr>
        <p:grpSpPr>
          <a:xfrm>
            <a:off x="182850" y="180600"/>
            <a:ext cx="8778300" cy="4782300"/>
            <a:chOff x="182850" y="180600"/>
            <a:chExt cx="8778300" cy="4782300"/>
          </a:xfrm>
        </p:grpSpPr>
        <p:sp>
          <p:nvSpPr>
            <p:cNvPr id="105" name="Google Shape;105;p17"/>
            <p:cNvSpPr/>
            <p:nvPr/>
          </p:nvSpPr>
          <p:spPr>
            <a:xfrm>
              <a:off x="182850" y="180600"/>
              <a:ext cx="8778300" cy="4782300"/>
            </a:xfrm>
            <a:prstGeom prst="roundRect">
              <a:avLst>
                <a:gd name="adj" fmla="val 38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274350" y="272100"/>
              <a:ext cx="8595300" cy="4599300"/>
            </a:xfrm>
            <a:prstGeom prst="roundRect">
              <a:avLst>
                <a:gd name="adj" fmla="val 2911"/>
              </a:avLst>
            </a:prstGeom>
            <a:solidFill>
              <a:srgbClr val="79D3FE">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17"/>
          <p:cNvSpPr txBox="1">
            <a:spLocks noGrp="1"/>
          </p:cNvSpPr>
          <p:nvPr>
            <p:ph type="title"/>
          </p:nvPr>
        </p:nvSpPr>
        <p:spPr>
          <a:xfrm>
            <a:off x="708100" y="1565972"/>
            <a:ext cx="3681000" cy="1097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accen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17"/>
          <p:cNvSpPr txBox="1">
            <a:spLocks noGrp="1"/>
          </p:cNvSpPr>
          <p:nvPr>
            <p:ph type="subTitle" idx="1"/>
          </p:nvPr>
        </p:nvSpPr>
        <p:spPr>
          <a:xfrm>
            <a:off x="710650" y="2846128"/>
            <a:ext cx="3675900" cy="731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0" r:id="rId7"/>
    <p:sldLayoutId id="2147483661" r:id="rId8"/>
    <p:sldLayoutId id="2147483663" r:id="rId9"/>
    <p:sldLayoutId id="2147483666" r:id="rId10"/>
    <p:sldLayoutId id="2147483669" r:id="rId11"/>
    <p:sldLayoutId id="2147483674" r:id="rId12"/>
    <p:sldLayoutId id="2147483675" r:id="rId13"/>
    <p:sldLayoutId id="2147483676" r:id="rId14"/>
    <p:sldLayoutId id="214748367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5"/>
          <p:cNvSpPr txBox="1">
            <a:spLocks noGrp="1"/>
          </p:cNvSpPr>
          <p:nvPr>
            <p:ph type="ctrTitle"/>
          </p:nvPr>
        </p:nvSpPr>
        <p:spPr>
          <a:xfrm>
            <a:off x="1090493" y="1262179"/>
            <a:ext cx="4474953" cy="17265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effectLst>
                  <a:outerShdw blurRad="38100" dist="38100" dir="2700000" algn="tl">
                    <a:srgbClr val="000000">
                      <a:alpha val="43137"/>
                    </a:srgbClr>
                  </a:outerShdw>
                </a:effectLst>
              </a:rPr>
              <a:t>Atesh</a:t>
            </a:r>
          </a:p>
        </p:txBody>
      </p:sp>
      <p:grpSp>
        <p:nvGrpSpPr>
          <p:cNvPr id="259" name="Google Shape;259;p35"/>
          <p:cNvGrpSpPr/>
          <p:nvPr/>
        </p:nvGrpSpPr>
        <p:grpSpPr>
          <a:xfrm>
            <a:off x="713220" y="630936"/>
            <a:ext cx="1828855" cy="177339"/>
            <a:chOff x="3322425" y="304900"/>
            <a:chExt cx="1511825" cy="145575"/>
          </a:xfrm>
        </p:grpSpPr>
        <p:sp>
          <p:nvSpPr>
            <p:cNvPr id="260" name="Google Shape;260;p35"/>
            <p:cNvSpPr/>
            <p:nvPr/>
          </p:nvSpPr>
          <p:spPr>
            <a:xfrm>
              <a:off x="3539125" y="305800"/>
              <a:ext cx="75325" cy="143475"/>
            </a:xfrm>
            <a:custGeom>
              <a:avLst/>
              <a:gdLst/>
              <a:ahLst/>
              <a:cxnLst/>
              <a:rect l="l" t="t" r="r" b="b"/>
              <a:pathLst>
                <a:path w="3013" h="5739" extrusionOk="0">
                  <a:moveTo>
                    <a:pt x="1501" y="0"/>
                  </a:moveTo>
                  <a:cubicBezTo>
                    <a:pt x="667" y="0"/>
                    <a:pt x="0" y="667"/>
                    <a:pt x="0" y="1500"/>
                  </a:cubicBezTo>
                  <a:lnTo>
                    <a:pt x="0" y="4239"/>
                  </a:lnTo>
                  <a:cubicBezTo>
                    <a:pt x="0" y="5072"/>
                    <a:pt x="667"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5"/>
            <p:cNvSpPr/>
            <p:nvPr/>
          </p:nvSpPr>
          <p:spPr>
            <a:xfrm>
              <a:off x="3430775" y="305800"/>
              <a:ext cx="75325" cy="143475"/>
            </a:xfrm>
            <a:custGeom>
              <a:avLst/>
              <a:gdLst/>
              <a:ahLst/>
              <a:cxnLst/>
              <a:rect l="l" t="t" r="r" b="b"/>
              <a:pathLst>
                <a:path w="3013" h="5739" extrusionOk="0">
                  <a:moveTo>
                    <a:pt x="1501" y="0"/>
                  </a:moveTo>
                  <a:cubicBezTo>
                    <a:pt x="667" y="0"/>
                    <a:pt x="0" y="667"/>
                    <a:pt x="0" y="1500"/>
                  </a:cubicBezTo>
                  <a:lnTo>
                    <a:pt x="0" y="4239"/>
                  </a:lnTo>
                  <a:cubicBezTo>
                    <a:pt x="0" y="5072"/>
                    <a:pt x="667"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5"/>
            <p:cNvSpPr/>
            <p:nvPr/>
          </p:nvSpPr>
          <p:spPr>
            <a:xfrm>
              <a:off x="3322425" y="305800"/>
              <a:ext cx="75325" cy="143475"/>
            </a:xfrm>
            <a:custGeom>
              <a:avLst/>
              <a:gdLst/>
              <a:ahLst/>
              <a:cxnLst/>
              <a:rect l="l" t="t" r="r" b="b"/>
              <a:pathLst>
                <a:path w="3013" h="5739" extrusionOk="0">
                  <a:moveTo>
                    <a:pt x="1501" y="0"/>
                  </a:moveTo>
                  <a:cubicBezTo>
                    <a:pt x="667" y="0"/>
                    <a:pt x="1" y="667"/>
                    <a:pt x="1" y="1500"/>
                  </a:cubicBezTo>
                  <a:lnTo>
                    <a:pt x="1" y="4239"/>
                  </a:lnTo>
                  <a:cubicBezTo>
                    <a:pt x="1" y="5072"/>
                    <a:pt x="667"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5"/>
            <p:cNvSpPr/>
            <p:nvPr/>
          </p:nvSpPr>
          <p:spPr>
            <a:xfrm>
              <a:off x="3647475" y="305800"/>
              <a:ext cx="75325" cy="143475"/>
            </a:xfrm>
            <a:custGeom>
              <a:avLst/>
              <a:gdLst/>
              <a:ahLst/>
              <a:cxnLst/>
              <a:rect l="l" t="t" r="r" b="b"/>
              <a:pathLst>
                <a:path w="3013" h="5739" extrusionOk="0">
                  <a:moveTo>
                    <a:pt x="1500" y="0"/>
                  </a:moveTo>
                  <a:cubicBezTo>
                    <a:pt x="667" y="0"/>
                    <a:pt x="0" y="667"/>
                    <a:pt x="0" y="1500"/>
                  </a:cubicBezTo>
                  <a:lnTo>
                    <a:pt x="0" y="4239"/>
                  </a:lnTo>
                  <a:cubicBezTo>
                    <a:pt x="0" y="5072"/>
                    <a:pt x="667" y="5739"/>
                    <a:pt x="1500" y="5739"/>
                  </a:cubicBezTo>
                  <a:cubicBezTo>
                    <a:pt x="2334" y="5739"/>
                    <a:pt x="3012" y="5072"/>
                    <a:pt x="3012" y="4239"/>
                  </a:cubicBezTo>
                  <a:lnTo>
                    <a:pt x="3012" y="1500"/>
                  </a:lnTo>
                  <a:cubicBezTo>
                    <a:pt x="3012" y="667"/>
                    <a:pt x="2334" y="0"/>
                    <a:pt x="15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5"/>
            <p:cNvSpPr/>
            <p:nvPr/>
          </p:nvSpPr>
          <p:spPr>
            <a:xfrm>
              <a:off x="3755825" y="306975"/>
              <a:ext cx="75325" cy="142300"/>
            </a:xfrm>
            <a:custGeom>
              <a:avLst/>
              <a:gdLst/>
              <a:ahLst/>
              <a:cxnLst/>
              <a:rect l="l" t="t" r="r" b="b"/>
              <a:pathLst>
                <a:path w="3013" h="5692" extrusionOk="0">
                  <a:moveTo>
                    <a:pt x="1500" y="227"/>
                  </a:moveTo>
                  <a:cubicBezTo>
                    <a:pt x="2191" y="227"/>
                    <a:pt x="2750" y="775"/>
                    <a:pt x="2774" y="1453"/>
                  </a:cubicBezTo>
                  <a:lnTo>
                    <a:pt x="2774" y="4192"/>
                  </a:lnTo>
                  <a:cubicBezTo>
                    <a:pt x="2774" y="4894"/>
                    <a:pt x="2203" y="5466"/>
                    <a:pt x="1512" y="5466"/>
                  </a:cubicBezTo>
                  <a:lnTo>
                    <a:pt x="1500" y="5466"/>
                  </a:lnTo>
                  <a:cubicBezTo>
                    <a:pt x="798" y="5466"/>
                    <a:pt x="238" y="4894"/>
                    <a:pt x="238" y="4192"/>
                  </a:cubicBezTo>
                  <a:lnTo>
                    <a:pt x="238" y="1453"/>
                  </a:lnTo>
                  <a:cubicBezTo>
                    <a:pt x="250" y="775"/>
                    <a:pt x="822" y="227"/>
                    <a:pt x="1500" y="227"/>
                  </a:cubicBezTo>
                  <a:close/>
                  <a:moveTo>
                    <a:pt x="1500" y="1"/>
                  </a:moveTo>
                  <a:cubicBezTo>
                    <a:pt x="691" y="1"/>
                    <a:pt x="24" y="644"/>
                    <a:pt x="0" y="1453"/>
                  </a:cubicBezTo>
                  <a:lnTo>
                    <a:pt x="0" y="4192"/>
                  </a:lnTo>
                  <a:cubicBezTo>
                    <a:pt x="0" y="5025"/>
                    <a:pt x="679" y="5692"/>
                    <a:pt x="1512" y="5692"/>
                  </a:cubicBezTo>
                  <a:cubicBezTo>
                    <a:pt x="2334" y="5692"/>
                    <a:pt x="3012" y="5025"/>
                    <a:pt x="3012" y="4192"/>
                  </a:cubicBezTo>
                  <a:lnTo>
                    <a:pt x="3012" y="1453"/>
                  </a:lnTo>
                  <a:cubicBezTo>
                    <a:pt x="2989" y="644"/>
                    <a:pt x="2322" y="1"/>
                    <a:pt x="15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5"/>
            <p:cNvSpPr/>
            <p:nvPr/>
          </p:nvSpPr>
          <p:spPr>
            <a:xfrm>
              <a:off x="3864150" y="305800"/>
              <a:ext cx="75350" cy="143475"/>
            </a:xfrm>
            <a:custGeom>
              <a:avLst/>
              <a:gdLst/>
              <a:ahLst/>
              <a:cxnLst/>
              <a:rect l="l" t="t" r="r" b="b"/>
              <a:pathLst>
                <a:path w="3014" h="5739" extrusionOk="0">
                  <a:moveTo>
                    <a:pt x="1501" y="226"/>
                  </a:moveTo>
                  <a:cubicBezTo>
                    <a:pt x="2204" y="226"/>
                    <a:pt x="2775" y="798"/>
                    <a:pt x="2775" y="1500"/>
                  </a:cubicBezTo>
                  <a:lnTo>
                    <a:pt x="2775" y="4239"/>
                  </a:lnTo>
                  <a:cubicBezTo>
                    <a:pt x="2775" y="4941"/>
                    <a:pt x="2204" y="5513"/>
                    <a:pt x="1501" y="5513"/>
                  </a:cubicBezTo>
                  <a:cubicBezTo>
                    <a:pt x="799" y="5513"/>
                    <a:pt x="239" y="4941"/>
                    <a:pt x="239" y="4239"/>
                  </a:cubicBezTo>
                  <a:lnTo>
                    <a:pt x="239" y="1500"/>
                  </a:lnTo>
                  <a:cubicBezTo>
                    <a:pt x="239" y="798"/>
                    <a:pt x="799" y="226"/>
                    <a:pt x="1501" y="226"/>
                  </a:cubicBezTo>
                  <a:close/>
                  <a:moveTo>
                    <a:pt x="1501" y="0"/>
                  </a:moveTo>
                  <a:cubicBezTo>
                    <a:pt x="680" y="0"/>
                    <a:pt x="1" y="667"/>
                    <a:pt x="1" y="1500"/>
                  </a:cubicBezTo>
                  <a:lnTo>
                    <a:pt x="1" y="4239"/>
                  </a:lnTo>
                  <a:cubicBezTo>
                    <a:pt x="1" y="5072"/>
                    <a:pt x="680" y="5739"/>
                    <a:pt x="1501" y="5739"/>
                  </a:cubicBezTo>
                  <a:cubicBezTo>
                    <a:pt x="2335" y="5739"/>
                    <a:pt x="3013" y="5072"/>
                    <a:pt x="3013" y="4239"/>
                  </a:cubicBezTo>
                  <a:lnTo>
                    <a:pt x="3013" y="1500"/>
                  </a:lnTo>
                  <a:cubicBezTo>
                    <a:pt x="3013" y="667"/>
                    <a:pt x="2335" y="0"/>
                    <a:pt x="150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5"/>
            <p:cNvSpPr/>
            <p:nvPr/>
          </p:nvSpPr>
          <p:spPr>
            <a:xfrm>
              <a:off x="3972500" y="305800"/>
              <a:ext cx="75350" cy="143475"/>
            </a:xfrm>
            <a:custGeom>
              <a:avLst/>
              <a:gdLst/>
              <a:ahLst/>
              <a:cxnLst/>
              <a:rect l="l" t="t" r="r" b="b"/>
              <a:pathLst>
                <a:path w="3014" h="5739" extrusionOk="0">
                  <a:moveTo>
                    <a:pt x="1501" y="0"/>
                  </a:moveTo>
                  <a:cubicBezTo>
                    <a:pt x="679" y="0"/>
                    <a:pt x="1" y="667"/>
                    <a:pt x="1" y="1500"/>
                  </a:cubicBezTo>
                  <a:lnTo>
                    <a:pt x="1" y="4239"/>
                  </a:lnTo>
                  <a:cubicBezTo>
                    <a:pt x="1" y="5072"/>
                    <a:pt x="679"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5"/>
            <p:cNvSpPr/>
            <p:nvPr/>
          </p:nvSpPr>
          <p:spPr>
            <a:xfrm>
              <a:off x="4080850" y="306975"/>
              <a:ext cx="75325" cy="142300"/>
            </a:xfrm>
            <a:custGeom>
              <a:avLst/>
              <a:gdLst/>
              <a:ahLst/>
              <a:cxnLst/>
              <a:rect l="l" t="t" r="r" b="b"/>
              <a:pathLst>
                <a:path w="3013" h="5692" extrusionOk="0">
                  <a:moveTo>
                    <a:pt x="1501" y="227"/>
                  </a:moveTo>
                  <a:cubicBezTo>
                    <a:pt x="2191" y="227"/>
                    <a:pt x="2751" y="775"/>
                    <a:pt x="2775" y="1453"/>
                  </a:cubicBezTo>
                  <a:lnTo>
                    <a:pt x="2775" y="4192"/>
                  </a:lnTo>
                  <a:cubicBezTo>
                    <a:pt x="2775" y="4894"/>
                    <a:pt x="2203" y="5466"/>
                    <a:pt x="1513" y="5466"/>
                  </a:cubicBezTo>
                  <a:cubicBezTo>
                    <a:pt x="798" y="5466"/>
                    <a:pt x="239" y="4894"/>
                    <a:pt x="239" y="4192"/>
                  </a:cubicBezTo>
                  <a:lnTo>
                    <a:pt x="239" y="1453"/>
                  </a:lnTo>
                  <a:cubicBezTo>
                    <a:pt x="251" y="775"/>
                    <a:pt x="822" y="227"/>
                    <a:pt x="1501" y="227"/>
                  </a:cubicBezTo>
                  <a:close/>
                  <a:moveTo>
                    <a:pt x="1501" y="1"/>
                  </a:moveTo>
                  <a:cubicBezTo>
                    <a:pt x="691" y="1"/>
                    <a:pt x="25" y="644"/>
                    <a:pt x="1" y="1453"/>
                  </a:cubicBezTo>
                  <a:lnTo>
                    <a:pt x="1" y="4192"/>
                  </a:lnTo>
                  <a:cubicBezTo>
                    <a:pt x="1" y="5025"/>
                    <a:pt x="667" y="5692"/>
                    <a:pt x="1501" y="5692"/>
                  </a:cubicBezTo>
                  <a:lnTo>
                    <a:pt x="1513" y="5692"/>
                  </a:lnTo>
                  <a:cubicBezTo>
                    <a:pt x="2334" y="5692"/>
                    <a:pt x="3013" y="5025"/>
                    <a:pt x="3013" y="4192"/>
                  </a:cubicBezTo>
                  <a:lnTo>
                    <a:pt x="3013" y="1453"/>
                  </a:lnTo>
                  <a:cubicBezTo>
                    <a:pt x="2977" y="644"/>
                    <a:pt x="2311" y="1"/>
                    <a:pt x="150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5"/>
            <p:cNvSpPr/>
            <p:nvPr/>
          </p:nvSpPr>
          <p:spPr>
            <a:xfrm>
              <a:off x="4206475" y="304900"/>
              <a:ext cx="627775" cy="145575"/>
            </a:xfrm>
            <a:custGeom>
              <a:avLst/>
              <a:gdLst/>
              <a:ahLst/>
              <a:cxnLst/>
              <a:rect l="l" t="t" r="r" b="b"/>
              <a:pathLst>
                <a:path w="25111" h="5823" extrusionOk="0">
                  <a:moveTo>
                    <a:pt x="24408" y="72"/>
                  </a:moveTo>
                  <a:cubicBezTo>
                    <a:pt x="24753" y="72"/>
                    <a:pt x="25027" y="346"/>
                    <a:pt x="25027" y="691"/>
                  </a:cubicBezTo>
                  <a:lnTo>
                    <a:pt x="25027" y="5132"/>
                  </a:lnTo>
                  <a:cubicBezTo>
                    <a:pt x="25027" y="5465"/>
                    <a:pt x="24753" y="5739"/>
                    <a:pt x="24408" y="5751"/>
                  </a:cubicBezTo>
                  <a:lnTo>
                    <a:pt x="703" y="5751"/>
                  </a:lnTo>
                  <a:cubicBezTo>
                    <a:pt x="357" y="5751"/>
                    <a:pt x="83" y="5465"/>
                    <a:pt x="83" y="5132"/>
                  </a:cubicBezTo>
                  <a:lnTo>
                    <a:pt x="83" y="691"/>
                  </a:lnTo>
                  <a:cubicBezTo>
                    <a:pt x="83" y="346"/>
                    <a:pt x="357" y="72"/>
                    <a:pt x="703" y="72"/>
                  </a:cubicBezTo>
                  <a:close/>
                  <a:moveTo>
                    <a:pt x="703" y="0"/>
                  </a:moveTo>
                  <a:cubicBezTo>
                    <a:pt x="310" y="0"/>
                    <a:pt x="0" y="310"/>
                    <a:pt x="0" y="691"/>
                  </a:cubicBezTo>
                  <a:lnTo>
                    <a:pt x="0" y="5120"/>
                  </a:lnTo>
                  <a:cubicBezTo>
                    <a:pt x="0" y="5501"/>
                    <a:pt x="310" y="5811"/>
                    <a:pt x="703" y="5822"/>
                  </a:cubicBezTo>
                  <a:lnTo>
                    <a:pt x="24408" y="5822"/>
                  </a:lnTo>
                  <a:cubicBezTo>
                    <a:pt x="24789" y="5811"/>
                    <a:pt x="25099" y="5513"/>
                    <a:pt x="25110" y="5132"/>
                  </a:cubicBezTo>
                  <a:lnTo>
                    <a:pt x="25110" y="691"/>
                  </a:lnTo>
                  <a:cubicBezTo>
                    <a:pt x="25110" y="310"/>
                    <a:pt x="24801" y="0"/>
                    <a:pt x="2440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9" name="Google Shape;269;p35"/>
          <p:cNvCxnSpPr>
            <a:cxnSpLocks/>
          </p:cNvCxnSpPr>
          <p:nvPr/>
        </p:nvCxnSpPr>
        <p:spPr>
          <a:xfrm>
            <a:off x="1106433" y="2842392"/>
            <a:ext cx="2289712" cy="0"/>
          </a:xfrm>
          <a:prstGeom prst="straightConnector1">
            <a:avLst/>
          </a:prstGeom>
          <a:noFill/>
          <a:ln w="19050" cap="rnd" cmpd="sng">
            <a:solidFill>
              <a:schemeClr val="accent2"/>
            </a:solidFill>
            <a:prstDash val="solid"/>
            <a:round/>
            <a:headEnd type="none" w="med" len="med"/>
            <a:tailEnd type="none" w="med" len="med"/>
          </a:ln>
        </p:spPr>
      </p:cxnSp>
      <p:grpSp>
        <p:nvGrpSpPr>
          <p:cNvPr id="270" name="Google Shape;270;p35"/>
          <p:cNvGrpSpPr/>
          <p:nvPr/>
        </p:nvGrpSpPr>
        <p:grpSpPr>
          <a:xfrm>
            <a:off x="5569617" y="808263"/>
            <a:ext cx="3002904" cy="3602146"/>
            <a:chOff x="5569617" y="808263"/>
            <a:chExt cx="3002904" cy="3602146"/>
          </a:xfrm>
        </p:grpSpPr>
        <p:sp>
          <p:nvSpPr>
            <p:cNvPr id="271" name="Google Shape;271;p35"/>
            <p:cNvSpPr/>
            <p:nvPr/>
          </p:nvSpPr>
          <p:spPr>
            <a:xfrm>
              <a:off x="5804925" y="4162400"/>
              <a:ext cx="228603" cy="228603"/>
            </a:xfrm>
            <a:custGeom>
              <a:avLst/>
              <a:gdLst/>
              <a:ahLst/>
              <a:cxnLst/>
              <a:rect l="l" t="t" r="r" b="b"/>
              <a:pathLst>
                <a:path w="14883" h="14883" extrusionOk="0">
                  <a:moveTo>
                    <a:pt x="2822" y="0"/>
                  </a:moveTo>
                  <a:lnTo>
                    <a:pt x="0" y="2822"/>
                  </a:lnTo>
                  <a:lnTo>
                    <a:pt x="4632" y="7441"/>
                  </a:lnTo>
                  <a:lnTo>
                    <a:pt x="0" y="12061"/>
                  </a:lnTo>
                  <a:lnTo>
                    <a:pt x="2822" y="14883"/>
                  </a:lnTo>
                  <a:lnTo>
                    <a:pt x="7442" y="10263"/>
                  </a:lnTo>
                  <a:lnTo>
                    <a:pt x="12073" y="14883"/>
                  </a:lnTo>
                  <a:lnTo>
                    <a:pt x="14883" y="12061"/>
                  </a:lnTo>
                  <a:lnTo>
                    <a:pt x="10263" y="7441"/>
                  </a:lnTo>
                  <a:lnTo>
                    <a:pt x="14883" y="2822"/>
                  </a:lnTo>
                  <a:lnTo>
                    <a:pt x="12073" y="0"/>
                  </a:lnTo>
                  <a:lnTo>
                    <a:pt x="7442" y="4620"/>
                  </a:lnTo>
                  <a:lnTo>
                    <a:pt x="2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35"/>
            <p:cNvGrpSpPr/>
            <p:nvPr/>
          </p:nvGrpSpPr>
          <p:grpSpPr>
            <a:xfrm>
              <a:off x="8202125" y="874250"/>
              <a:ext cx="228599" cy="388630"/>
              <a:chOff x="5024425" y="633350"/>
              <a:chExt cx="228599" cy="388630"/>
            </a:xfrm>
          </p:grpSpPr>
          <p:sp>
            <p:nvSpPr>
              <p:cNvPr id="273" name="Google Shape;273;p35"/>
              <p:cNvSpPr/>
              <p:nvPr/>
            </p:nvSpPr>
            <p:spPr>
              <a:xfrm>
                <a:off x="5024425" y="827643"/>
                <a:ext cx="228599" cy="194337"/>
              </a:xfrm>
              <a:custGeom>
                <a:avLst/>
                <a:gdLst/>
                <a:ahLst/>
                <a:cxnLst/>
                <a:rect l="l" t="t" r="r" b="b"/>
                <a:pathLst>
                  <a:path w="9788" h="8478" extrusionOk="0">
                    <a:moveTo>
                      <a:pt x="4894" y="1"/>
                    </a:moveTo>
                    <a:lnTo>
                      <a:pt x="1" y="8478"/>
                    </a:lnTo>
                    <a:lnTo>
                      <a:pt x="9787" y="8478"/>
                    </a:lnTo>
                    <a:lnTo>
                      <a:pt x="48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p:nvPr/>
            </p:nvSpPr>
            <p:spPr>
              <a:xfrm>
                <a:off x="5024425" y="633350"/>
                <a:ext cx="228599" cy="194337"/>
              </a:xfrm>
              <a:custGeom>
                <a:avLst/>
                <a:gdLst/>
                <a:ahLst/>
                <a:cxnLst/>
                <a:rect l="l" t="t" r="r" b="b"/>
                <a:pathLst>
                  <a:path w="9788" h="8478" extrusionOk="0">
                    <a:moveTo>
                      <a:pt x="4894" y="0"/>
                    </a:moveTo>
                    <a:lnTo>
                      <a:pt x="1" y="8478"/>
                    </a:lnTo>
                    <a:lnTo>
                      <a:pt x="9787" y="8478"/>
                    </a:lnTo>
                    <a:lnTo>
                      <a:pt x="48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35"/>
            <p:cNvSpPr/>
            <p:nvPr/>
          </p:nvSpPr>
          <p:spPr>
            <a:xfrm>
              <a:off x="8247873" y="2303963"/>
              <a:ext cx="137100" cy="137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 name="Google Shape;276;p35"/>
            <p:cNvGrpSpPr/>
            <p:nvPr/>
          </p:nvGrpSpPr>
          <p:grpSpPr>
            <a:xfrm>
              <a:off x="5569617" y="808263"/>
              <a:ext cx="2382754" cy="3469677"/>
              <a:chOff x="893092" y="874262"/>
              <a:chExt cx="2331690" cy="3394987"/>
            </a:xfrm>
          </p:grpSpPr>
          <p:grpSp>
            <p:nvGrpSpPr>
              <p:cNvPr id="277" name="Google Shape;277;p35"/>
              <p:cNvGrpSpPr/>
              <p:nvPr/>
            </p:nvGrpSpPr>
            <p:grpSpPr>
              <a:xfrm>
                <a:off x="893092" y="874262"/>
                <a:ext cx="2331690" cy="3394987"/>
                <a:chOff x="893092" y="874262"/>
                <a:chExt cx="2331690" cy="3394987"/>
              </a:xfrm>
            </p:grpSpPr>
            <p:sp>
              <p:nvSpPr>
                <p:cNvPr id="278" name="Google Shape;278;p35"/>
                <p:cNvSpPr/>
                <p:nvPr/>
              </p:nvSpPr>
              <p:spPr>
                <a:xfrm>
                  <a:off x="1265179" y="2715680"/>
                  <a:ext cx="657566" cy="118315"/>
                </a:xfrm>
                <a:custGeom>
                  <a:avLst/>
                  <a:gdLst/>
                  <a:ahLst/>
                  <a:cxnLst/>
                  <a:rect l="l" t="t" r="r" b="b"/>
                  <a:pathLst>
                    <a:path w="9741" h="1751" extrusionOk="0">
                      <a:moveTo>
                        <a:pt x="108" y="1"/>
                      </a:moveTo>
                      <a:lnTo>
                        <a:pt x="1" y="191"/>
                      </a:lnTo>
                      <a:cubicBezTo>
                        <a:pt x="629" y="543"/>
                        <a:pt x="1332" y="636"/>
                        <a:pt x="2055" y="636"/>
                      </a:cubicBezTo>
                      <a:cubicBezTo>
                        <a:pt x="2483" y="636"/>
                        <a:pt x="2917" y="603"/>
                        <a:pt x="3346" y="572"/>
                      </a:cubicBezTo>
                      <a:cubicBezTo>
                        <a:pt x="3632" y="548"/>
                        <a:pt x="3918" y="525"/>
                        <a:pt x="4192" y="513"/>
                      </a:cubicBezTo>
                      <a:cubicBezTo>
                        <a:pt x="4346" y="506"/>
                        <a:pt x="4501" y="502"/>
                        <a:pt x="4655" y="502"/>
                      </a:cubicBezTo>
                      <a:cubicBezTo>
                        <a:pt x="6391" y="502"/>
                        <a:pt x="8103" y="931"/>
                        <a:pt x="9645" y="1751"/>
                      </a:cubicBezTo>
                      <a:lnTo>
                        <a:pt x="9740" y="1560"/>
                      </a:lnTo>
                      <a:cubicBezTo>
                        <a:pt x="8174" y="728"/>
                        <a:pt x="6426" y="288"/>
                        <a:pt x="4654" y="288"/>
                      </a:cubicBezTo>
                      <a:cubicBezTo>
                        <a:pt x="4500" y="288"/>
                        <a:pt x="4346" y="292"/>
                        <a:pt x="4192" y="298"/>
                      </a:cubicBezTo>
                      <a:cubicBezTo>
                        <a:pt x="3906" y="310"/>
                        <a:pt x="3608" y="334"/>
                        <a:pt x="3335" y="358"/>
                      </a:cubicBezTo>
                      <a:cubicBezTo>
                        <a:pt x="2908" y="394"/>
                        <a:pt x="2478" y="428"/>
                        <a:pt x="2058" y="428"/>
                      </a:cubicBezTo>
                      <a:cubicBezTo>
                        <a:pt x="1363" y="428"/>
                        <a:pt x="694" y="335"/>
                        <a:pt x="108"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p:nvPr/>
              </p:nvSpPr>
              <p:spPr>
                <a:xfrm>
                  <a:off x="1458919" y="2743046"/>
                  <a:ext cx="418801" cy="126356"/>
                </a:xfrm>
                <a:custGeom>
                  <a:avLst/>
                  <a:gdLst/>
                  <a:ahLst/>
                  <a:cxnLst/>
                  <a:rect l="l" t="t" r="r" b="b"/>
                  <a:pathLst>
                    <a:path w="6204" h="1870" extrusionOk="0">
                      <a:moveTo>
                        <a:pt x="84" y="1"/>
                      </a:moveTo>
                      <a:lnTo>
                        <a:pt x="0" y="191"/>
                      </a:lnTo>
                      <a:cubicBezTo>
                        <a:pt x="274" y="322"/>
                        <a:pt x="524" y="501"/>
                        <a:pt x="738" y="715"/>
                      </a:cubicBezTo>
                      <a:cubicBezTo>
                        <a:pt x="822" y="786"/>
                        <a:pt x="905" y="870"/>
                        <a:pt x="988" y="941"/>
                      </a:cubicBezTo>
                      <a:cubicBezTo>
                        <a:pt x="1727" y="1525"/>
                        <a:pt x="2643" y="1858"/>
                        <a:pt x="3584" y="1870"/>
                      </a:cubicBezTo>
                      <a:lnTo>
                        <a:pt x="3632" y="1870"/>
                      </a:lnTo>
                      <a:cubicBezTo>
                        <a:pt x="4560" y="1870"/>
                        <a:pt x="5465" y="1560"/>
                        <a:pt x="6203" y="989"/>
                      </a:cubicBezTo>
                      <a:lnTo>
                        <a:pt x="6072" y="822"/>
                      </a:lnTo>
                      <a:cubicBezTo>
                        <a:pt x="5352" y="1379"/>
                        <a:pt x="4489" y="1656"/>
                        <a:pt x="3629" y="1656"/>
                      </a:cubicBezTo>
                      <a:cubicBezTo>
                        <a:pt x="2742" y="1656"/>
                        <a:pt x="1857" y="1361"/>
                        <a:pt x="1131" y="774"/>
                      </a:cubicBezTo>
                      <a:cubicBezTo>
                        <a:pt x="1048" y="703"/>
                        <a:pt x="965" y="632"/>
                        <a:pt x="881" y="560"/>
                      </a:cubicBezTo>
                      <a:cubicBezTo>
                        <a:pt x="643" y="322"/>
                        <a:pt x="381" y="131"/>
                        <a:pt x="84"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5"/>
                <p:cNvSpPr/>
                <p:nvPr/>
              </p:nvSpPr>
              <p:spPr>
                <a:xfrm>
                  <a:off x="1826213" y="3147722"/>
                  <a:ext cx="113408" cy="331498"/>
                </a:xfrm>
                <a:custGeom>
                  <a:avLst/>
                  <a:gdLst/>
                  <a:ahLst/>
                  <a:cxnLst/>
                  <a:rect l="l" t="t" r="r" b="b"/>
                  <a:pathLst>
                    <a:path w="1680" h="4906" extrusionOk="0">
                      <a:moveTo>
                        <a:pt x="1143" y="0"/>
                      </a:moveTo>
                      <a:cubicBezTo>
                        <a:pt x="1096" y="453"/>
                        <a:pt x="893" y="869"/>
                        <a:pt x="667" y="1298"/>
                      </a:cubicBezTo>
                      <a:lnTo>
                        <a:pt x="631" y="1381"/>
                      </a:lnTo>
                      <a:cubicBezTo>
                        <a:pt x="393" y="1774"/>
                        <a:pt x="227" y="2191"/>
                        <a:pt x="108" y="2644"/>
                      </a:cubicBezTo>
                      <a:cubicBezTo>
                        <a:pt x="0" y="3203"/>
                        <a:pt x="108" y="3715"/>
                        <a:pt x="417" y="4072"/>
                      </a:cubicBezTo>
                      <a:cubicBezTo>
                        <a:pt x="572" y="4227"/>
                        <a:pt x="739" y="4370"/>
                        <a:pt x="929" y="4489"/>
                      </a:cubicBezTo>
                      <a:lnTo>
                        <a:pt x="1560" y="4906"/>
                      </a:lnTo>
                      <a:lnTo>
                        <a:pt x="1679" y="4727"/>
                      </a:lnTo>
                      <a:lnTo>
                        <a:pt x="1048" y="4310"/>
                      </a:lnTo>
                      <a:cubicBezTo>
                        <a:pt x="870" y="4203"/>
                        <a:pt x="715" y="4084"/>
                        <a:pt x="584" y="3929"/>
                      </a:cubicBezTo>
                      <a:cubicBezTo>
                        <a:pt x="322" y="3632"/>
                        <a:pt x="215" y="3179"/>
                        <a:pt x="322" y="2679"/>
                      </a:cubicBezTo>
                      <a:cubicBezTo>
                        <a:pt x="429" y="2263"/>
                        <a:pt x="596" y="1846"/>
                        <a:pt x="810" y="1477"/>
                      </a:cubicBezTo>
                      <a:lnTo>
                        <a:pt x="858" y="1393"/>
                      </a:lnTo>
                      <a:cubicBezTo>
                        <a:pt x="1084" y="953"/>
                        <a:pt x="1298" y="512"/>
                        <a:pt x="1358" y="24"/>
                      </a:cubicBezTo>
                      <a:lnTo>
                        <a:pt x="1143" y="0"/>
                      </a:ln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a:off x="1910595" y="3405164"/>
                  <a:ext cx="295064" cy="120748"/>
                </a:xfrm>
                <a:custGeom>
                  <a:avLst/>
                  <a:gdLst/>
                  <a:ahLst/>
                  <a:cxnLst/>
                  <a:rect l="l" t="t" r="r" b="b"/>
                  <a:pathLst>
                    <a:path w="4371" h="1787" extrusionOk="0">
                      <a:moveTo>
                        <a:pt x="179" y="0"/>
                      </a:moveTo>
                      <a:lnTo>
                        <a:pt x="1" y="131"/>
                      </a:lnTo>
                      <a:cubicBezTo>
                        <a:pt x="262" y="524"/>
                        <a:pt x="560" y="881"/>
                        <a:pt x="893" y="1203"/>
                      </a:cubicBezTo>
                      <a:cubicBezTo>
                        <a:pt x="1227" y="1524"/>
                        <a:pt x="1655" y="1727"/>
                        <a:pt x="2108" y="1786"/>
                      </a:cubicBezTo>
                      <a:lnTo>
                        <a:pt x="2251" y="1786"/>
                      </a:lnTo>
                      <a:cubicBezTo>
                        <a:pt x="2644" y="1786"/>
                        <a:pt x="3049" y="1596"/>
                        <a:pt x="3477" y="1203"/>
                      </a:cubicBezTo>
                      <a:cubicBezTo>
                        <a:pt x="3811" y="881"/>
                        <a:pt x="4120" y="524"/>
                        <a:pt x="4370" y="131"/>
                      </a:cubicBezTo>
                      <a:lnTo>
                        <a:pt x="4203" y="0"/>
                      </a:lnTo>
                      <a:cubicBezTo>
                        <a:pt x="3953" y="381"/>
                        <a:pt x="3668" y="738"/>
                        <a:pt x="3346" y="1048"/>
                      </a:cubicBezTo>
                      <a:cubicBezTo>
                        <a:pt x="2941" y="1399"/>
                        <a:pt x="2584" y="1579"/>
                        <a:pt x="2249" y="1579"/>
                      </a:cubicBezTo>
                      <a:cubicBezTo>
                        <a:pt x="2210" y="1579"/>
                        <a:pt x="2171" y="1577"/>
                        <a:pt x="2132" y="1572"/>
                      </a:cubicBezTo>
                      <a:cubicBezTo>
                        <a:pt x="1715" y="1524"/>
                        <a:pt x="1334" y="1334"/>
                        <a:pt x="1036" y="1048"/>
                      </a:cubicBezTo>
                      <a:cubicBezTo>
                        <a:pt x="715" y="738"/>
                        <a:pt x="429" y="381"/>
                        <a:pt x="179"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1718475" y="3703621"/>
                  <a:ext cx="680045" cy="157776"/>
                </a:xfrm>
                <a:custGeom>
                  <a:avLst/>
                  <a:gdLst/>
                  <a:ahLst/>
                  <a:cxnLst/>
                  <a:rect l="l" t="t" r="r" b="b"/>
                  <a:pathLst>
                    <a:path w="10074" h="2335" extrusionOk="0">
                      <a:moveTo>
                        <a:pt x="108" y="1"/>
                      </a:moveTo>
                      <a:lnTo>
                        <a:pt x="1" y="179"/>
                      </a:lnTo>
                      <a:cubicBezTo>
                        <a:pt x="418" y="417"/>
                        <a:pt x="822" y="679"/>
                        <a:pt x="1215" y="953"/>
                      </a:cubicBezTo>
                      <a:cubicBezTo>
                        <a:pt x="1561" y="1191"/>
                        <a:pt x="1930" y="1441"/>
                        <a:pt x="2311" y="1655"/>
                      </a:cubicBezTo>
                      <a:cubicBezTo>
                        <a:pt x="2751" y="1917"/>
                        <a:pt x="3216" y="2108"/>
                        <a:pt x="3716" y="2239"/>
                      </a:cubicBezTo>
                      <a:cubicBezTo>
                        <a:pt x="3966" y="2298"/>
                        <a:pt x="4228" y="2334"/>
                        <a:pt x="4490" y="2334"/>
                      </a:cubicBezTo>
                      <a:lnTo>
                        <a:pt x="4537" y="2334"/>
                      </a:lnTo>
                      <a:cubicBezTo>
                        <a:pt x="4632" y="2334"/>
                        <a:pt x="4728" y="2334"/>
                        <a:pt x="4811" y="2322"/>
                      </a:cubicBezTo>
                      <a:lnTo>
                        <a:pt x="5263" y="2322"/>
                      </a:lnTo>
                      <a:cubicBezTo>
                        <a:pt x="5359" y="2330"/>
                        <a:pt x="5455" y="2334"/>
                        <a:pt x="5552" y="2334"/>
                      </a:cubicBezTo>
                      <a:cubicBezTo>
                        <a:pt x="5746" y="2334"/>
                        <a:pt x="5942" y="2318"/>
                        <a:pt x="6133" y="2286"/>
                      </a:cubicBezTo>
                      <a:cubicBezTo>
                        <a:pt x="6716" y="2167"/>
                        <a:pt x="7264" y="1953"/>
                        <a:pt x="7776" y="1655"/>
                      </a:cubicBezTo>
                      <a:cubicBezTo>
                        <a:pt x="8145" y="1441"/>
                        <a:pt x="8502" y="1191"/>
                        <a:pt x="8859" y="953"/>
                      </a:cubicBezTo>
                      <a:cubicBezTo>
                        <a:pt x="9252" y="679"/>
                        <a:pt x="9657" y="417"/>
                        <a:pt x="10074" y="191"/>
                      </a:cubicBezTo>
                      <a:lnTo>
                        <a:pt x="9966" y="1"/>
                      </a:lnTo>
                      <a:cubicBezTo>
                        <a:pt x="9550" y="239"/>
                        <a:pt x="9133" y="501"/>
                        <a:pt x="8740" y="786"/>
                      </a:cubicBezTo>
                      <a:cubicBezTo>
                        <a:pt x="8395" y="1024"/>
                        <a:pt x="8038" y="1263"/>
                        <a:pt x="7669" y="1477"/>
                      </a:cubicBezTo>
                      <a:cubicBezTo>
                        <a:pt x="7180" y="1763"/>
                        <a:pt x="6657" y="1965"/>
                        <a:pt x="6097" y="2072"/>
                      </a:cubicBezTo>
                      <a:cubicBezTo>
                        <a:pt x="5905" y="2107"/>
                        <a:pt x="5707" y="2129"/>
                        <a:pt x="5507" y="2129"/>
                      </a:cubicBezTo>
                      <a:cubicBezTo>
                        <a:pt x="5434" y="2129"/>
                        <a:pt x="5361" y="2126"/>
                        <a:pt x="5287" y="2120"/>
                      </a:cubicBezTo>
                      <a:cubicBezTo>
                        <a:pt x="5204" y="2114"/>
                        <a:pt x="5124" y="2111"/>
                        <a:pt x="5045" y="2111"/>
                      </a:cubicBezTo>
                      <a:cubicBezTo>
                        <a:pt x="4966" y="2111"/>
                        <a:pt x="4888" y="2114"/>
                        <a:pt x="4811" y="2120"/>
                      </a:cubicBezTo>
                      <a:lnTo>
                        <a:pt x="4490" y="2120"/>
                      </a:lnTo>
                      <a:cubicBezTo>
                        <a:pt x="4251" y="2120"/>
                        <a:pt x="4001" y="2084"/>
                        <a:pt x="3763" y="2025"/>
                      </a:cubicBezTo>
                      <a:cubicBezTo>
                        <a:pt x="3287" y="1906"/>
                        <a:pt x="2835" y="1715"/>
                        <a:pt x="2418" y="1465"/>
                      </a:cubicBezTo>
                      <a:cubicBezTo>
                        <a:pt x="2049" y="1263"/>
                        <a:pt x="1680" y="1013"/>
                        <a:pt x="1334" y="774"/>
                      </a:cubicBezTo>
                      <a:cubicBezTo>
                        <a:pt x="942" y="501"/>
                        <a:pt x="525" y="239"/>
                        <a:pt x="108"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1293329" y="3190359"/>
                  <a:ext cx="159177" cy="449746"/>
                </a:xfrm>
                <a:custGeom>
                  <a:avLst/>
                  <a:gdLst/>
                  <a:ahLst/>
                  <a:cxnLst/>
                  <a:rect l="l" t="t" r="r" b="b"/>
                  <a:pathLst>
                    <a:path w="2358" h="6656" extrusionOk="0">
                      <a:moveTo>
                        <a:pt x="179" y="0"/>
                      </a:moveTo>
                      <a:lnTo>
                        <a:pt x="1" y="119"/>
                      </a:lnTo>
                      <a:cubicBezTo>
                        <a:pt x="643" y="1096"/>
                        <a:pt x="893" y="2286"/>
                        <a:pt x="1132" y="3429"/>
                      </a:cubicBezTo>
                      <a:cubicBezTo>
                        <a:pt x="1358" y="4525"/>
                        <a:pt x="1584" y="5668"/>
                        <a:pt x="2179" y="6656"/>
                      </a:cubicBezTo>
                      <a:lnTo>
                        <a:pt x="2358" y="6549"/>
                      </a:lnTo>
                      <a:cubicBezTo>
                        <a:pt x="1786" y="5596"/>
                        <a:pt x="1560" y="4465"/>
                        <a:pt x="1334" y="3382"/>
                      </a:cubicBezTo>
                      <a:cubicBezTo>
                        <a:pt x="1096" y="2227"/>
                        <a:pt x="846" y="1024"/>
                        <a:pt x="179"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976663" y="2477495"/>
                  <a:ext cx="165657" cy="387109"/>
                </a:xfrm>
                <a:custGeom>
                  <a:avLst/>
                  <a:gdLst/>
                  <a:ahLst/>
                  <a:cxnLst/>
                  <a:rect l="l" t="t" r="r" b="b"/>
                  <a:pathLst>
                    <a:path w="2454" h="5729" extrusionOk="0">
                      <a:moveTo>
                        <a:pt x="607" y="0"/>
                      </a:moveTo>
                      <a:cubicBezTo>
                        <a:pt x="551" y="0"/>
                        <a:pt x="496" y="5"/>
                        <a:pt x="441" y="13"/>
                      </a:cubicBezTo>
                      <a:cubicBezTo>
                        <a:pt x="250" y="49"/>
                        <a:pt x="84" y="168"/>
                        <a:pt x="0" y="347"/>
                      </a:cubicBezTo>
                      <a:lnTo>
                        <a:pt x="191" y="442"/>
                      </a:lnTo>
                      <a:cubicBezTo>
                        <a:pt x="239" y="323"/>
                        <a:pt x="358" y="240"/>
                        <a:pt x="489" y="228"/>
                      </a:cubicBezTo>
                      <a:cubicBezTo>
                        <a:pt x="536" y="218"/>
                        <a:pt x="584" y="213"/>
                        <a:pt x="632" y="213"/>
                      </a:cubicBezTo>
                      <a:cubicBezTo>
                        <a:pt x="816" y="213"/>
                        <a:pt x="1002" y="281"/>
                        <a:pt x="1143" y="394"/>
                      </a:cubicBezTo>
                      <a:cubicBezTo>
                        <a:pt x="1941" y="1085"/>
                        <a:pt x="1798" y="2145"/>
                        <a:pt x="1667" y="3169"/>
                      </a:cubicBezTo>
                      <a:cubicBezTo>
                        <a:pt x="1596" y="3740"/>
                        <a:pt x="1513" y="4264"/>
                        <a:pt x="1596" y="4752"/>
                      </a:cubicBezTo>
                      <a:cubicBezTo>
                        <a:pt x="1667" y="5157"/>
                        <a:pt x="1929" y="5621"/>
                        <a:pt x="2406" y="5728"/>
                      </a:cubicBezTo>
                      <a:lnTo>
                        <a:pt x="2453" y="5526"/>
                      </a:lnTo>
                      <a:cubicBezTo>
                        <a:pt x="2072" y="5443"/>
                        <a:pt x="1858" y="5062"/>
                        <a:pt x="1798" y="4716"/>
                      </a:cubicBezTo>
                      <a:cubicBezTo>
                        <a:pt x="1739" y="4264"/>
                        <a:pt x="1798" y="3752"/>
                        <a:pt x="1870" y="3192"/>
                      </a:cubicBezTo>
                      <a:cubicBezTo>
                        <a:pt x="2013" y="2109"/>
                        <a:pt x="2167" y="990"/>
                        <a:pt x="1286" y="240"/>
                      </a:cubicBezTo>
                      <a:cubicBezTo>
                        <a:pt x="1092" y="84"/>
                        <a:pt x="851" y="0"/>
                        <a:pt x="607"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893092" y="874262"/>
                  <a:ext cx="2331690" cy="3394987"/>
                </a:xfrm>
                <a:custGeom>
                  <a:avLst/>
                  <a:gdLst/>
                  <a:ahLst/>
                  <a:cxnLst/>
                  <a:rect l="l" t="t" r="r" b="b"/>
                  <a:pathLst>
                    <a:path w="34541" h="50244" extrusionOk="0">
                      <a:moveTo>
                        <a:pt x="17127" y="179"/>
                      </a:moveTo>
                      <a:cubicBezTo>
                        <a:pt x="19761" y="179"/>
                        <a:pt x="22440" y="789"/>
                        <a:pt x="24920" y="2047"/>
                      </a:cubicBezTo>
                      <a:cubicBezTo>
                        <a:pt x="33981" y="6643"/>
                        <a:pt x="32826" y="16740"/>
                        <a:pt x="31921" y="20859"/>
                      </a:cubicBezTo>
                      <a:lnTo>
                        <a:pt x="31921" y="20871"/>
                      </a:lnTo>
                      <a:lnTo>
                        <a:pt x="31921" y="20942"/>
                      </a:lnTo>
                      <a:lnTo>
                        <a:pt x="31957" y="20978"/>
                      </a:lnTo>
                      <a:cubicBezTo>
                        <a:pt x="31980" y="20992"/>
                        <a:pt x="32004" y="20999"/>
                        <a:pt x="32033" y="20999"/>
                      </a:cubicBezTo>
                      <a:cubicBezTo>
                        <a:pt x="32078" y="20999"/>
                        <a:pt x="32137" y="20983"/>
                        <a:pt x="32230" y="20954"/>
                      </a:cubicBezTo>
                      <a:cubicBezTo>
                        <a:pt x="32403" y="20897"/>
                        <a:pt x="32675" y="20812"/>
                        <a:pt x="32957" y="20812"/>
                      </a:cubicBezTo>
                      <a:cubicBezTo>
                        <a:pt x="33199" y="20812"/>
                        <a:pt x="33449" y="20875"/>
                        <a:pt x="33647" y="21073"/>
                      </a:cubicBezTo>
                      <a:cubicBezTo>
                        <a:pt x="34112" y="21538"/>
                        <a:pt x="34397" y="22907"/>
                        <a:pt x="33183" y="26776"/>
                      </a:cubicBezTo>
                      <a:cubicBezTo>
                        <a:pt x="33100" y="27122"/>
                        <a:pt x="33028" y="27455"/>
                        <a:pt x="32981" y="27800"/>
                      </a:cubicBezTo>
                      <a:cubicBezTo>
                        <a:pt x="32737" y="29366"/>
                        <a:pt x="32358" y="31711"/>
                        <a:pt x="30545" y="31711"/>
                      </a:cubicBezTo>
                      <a:cubicBezTo>
                        <a:pt x="30497" y="31711"/>
                        <a:pt x="30447" y="31709"/>
                        <a:pt x="30397" y="31706"/>
                      </a:cubicBezTo>
                      <a:lnTo>
                        <a:pt x="30290" y="31706"/>
                      </a:lnTo>
                      <a:lnTo>
                        <a:pt x="30290" y="31825"/>
                      </a:lnTo>
                      <a:cubicBezTo>
                        <a:pt x="30290" y="31872"/>
                        <a:pt x="30361" y="37278"/>
                        <a:pt x="29313" y="38968"/>
                      </a:cubicBezTo>
                      <a:cubicBezTo>
                        <a:pt x="28730" y="39897"/>
                        <a:pt x="27492" y="41409"/>
                        <a:pt x="26289" y="42874"/>
                      </a:cubicBezTo>
                      <a:cubicBezTo>
                        <a:pt x="25241" y="44148"/>
                        <a:pt x="24253" y="45362"/>
                        <a:pt x="23717" y="46160"/>
                      </a:cubicBezTo>
                      <a:cubicBezTo>
                        <a:pt x="22741" y="47600"/>
                        <a:pt x="20610" y="50017"/>
                        <a:pt x="17300" y="50017"/>
                      </a:cubicBezTo>
                      <a:lnTo>
                        <a:pt x="17217" y="50017"/>
                      </a:lnTo>
                      <a:cubicBezTo>
                        <a:pt x="13907" y="50017"/>
                        <a:pt x="11775" y="47600"/>
                        <a:pt x="10799" y="46160"/>
                      </a:cubicBezTo>
                      <a:cubicBezTo>
                        <a:pt x="10263" y="45362"/>
                        <a:pt x="9263" y="44148"/>
                        <a:pt x="8227" y="42874"/>
                      </a:cubicBezTo>
                      <a:cubicBezTo>
                        <a:pt x="7025" y="41409"/>
                        <a:pt x="5787" y="39897"/>
                        <a:pt x="5203" y="38968"/>
                      </a:cubicBezTo>
                      <a:cubicBezTo>
                        <a:pt x="4155" y="37278"/>
                        <a:pt x="4227" y="31872"/>
                        <a:pt x="4227" y="31825"/>
                      </a:cubicBezTo>
                      <a:lnTo>
                        <a:pt x="4227" y="31706"/>
                      </a:lnTo>
                      <a:lnTo>
                        <a:pt x="4108" y="31706"/>
                      </a:lnTo>
                      <a:cubicBezTo>
                        <a:pt x="4058" y="31709"/>
                        <a:pt x="4008" y="31711"/>
                        <a:pt x="3960" y="31711"/>
                      </a:cubicBezTo>
                      <a:cubicBezTo>
                        <a:pt x="2159" y="31711"/>
                        <a:pt x="1779" y="29366"/>
                        <a:pt x="1524" y="27800"/>
                      </a:cubicBezTo>
                      <a:cubicBezTo>
                        <a:pt x="1465" y="27396"/>
                        <a:pt x="1405" y="27038"/>
                        <a:pt x="1334" y="26776"/>
                      </a:cubicBezTo>
                      <a:cubicBezTo>
                        <a:pt x="107" y="22907"/>
                        <a:pt x="405" y="21538"/>
                        <a:pt x="869" y="21073"/>
                      </a:cubicBezTo>
                      <a:cubicBezTo>
                        <a:pt x="1064" y="20879"/>
                        <a:pt x="1316" y="20817"/>
                        <a:pt x="1562" y="20817"/>
                      </a:cubicBezTo>
                      <a:cubicBezTo>
                        <a:pt x="1842" y="20817"/>
                        <a:pt x="2115" y="20897"/>
                        <a:pt x="2286" y="20954"/>
                      </a:cubicBezTo>
                      <a:cubicBezTo>
                        <a:pt x="2380" y="20983"/>
                        <a:pt x="2439" y="20999"/>
                        <a:pt x="2484" y="20999"/>
                      </a:cubicBezTo>
                      <a:cubicBezTo>
                        <a:pt x="2513" y="20999"/>
                        <a:pt x="2537" y="20992"/>
                        <a:pt x="2560" y="20978"/>
                      </a:cubicBezTo>
                      <a:lnTo>
                        <a:pt x="2596" y="20931"/>
                      </a:lnTo>
                      <a:lnTo>
                        <a:pt x="2596" y="20883"/>
                      </a:lnTo>
                      <a:cubicBezTo>
                        <a:pt x="2596" y="19966"/>
                        <a:pt x="2429" y="19026"/>
                        <a:pt x="2262" y="18121"/>
                      </a:cubicBezTo>
                      <a:cubicBezTo>
                        <a:pt x="2096" y="17252"/>
                        <a:pt x="1929" y="16347"/>
                        <a:pt x="1917" y="15477"/>
                      </a:cubicBezTo>
                      <a:cubicBezTo>
                        <a:pt x="1881" y="14013"/>
                        <a:pt x="2024" y="12549"/>
                        <a:pt x="2346" y="11120"/>
                      </a:cubicBezTo>
                      <a:cubicBezTo>
                        <a:pt x="2858" y="8798"/>
                        <a:pt x="3989" y="6679"/>
                        <a:pt x="5620" y="4952"/>
                      </a:cubicBezTo>
                      <a:cubicBezTo>
                        <a:pt x="8609" y="1823"/>
                        <a:pt x="12806" y="179"/>
                        <a:pt x="17127" y="179"/>
                      </a:cubicBezTo>
                      <a:close/>
                      <a:moveTo>
                        <a:pt x="17148" y="0"/>
                      </a:moveTo>
                      <a:cubicBezTo>
                        <a:pt x="16346" y="0"/>
                        <a:pt x="15541" y="55"/>
                        <a:pt x="14740" y="166"/>
                      </a:cubicBezTo>
                      <a:cubicBezTo>
                        <a:pt x="11097" y="678"/>
                        <a:pt x="7894" y="2285"/>
                        <a:pt x="5477" y="4810"/>
                      </a:cubicBezTo>
                      <a:cubicBezTo>
                        <a:pt x="3834" y="6560"/>
                        <a:pt x="2679" y="8727"/>
                        <a:pt x="2155" y="11072"/>
                      </a:cubicBezTo>
                      <a:cubicBezTo>
                        <a:pt x="1834" y="12525"/>
                        <a:pt x="1679" y="14001"/>
                        <a:pt x="1715" y="15489"/>
                      </a:cubicBezTo>
                      <a:cubicBezTo>
                        <a:pt x="1762" y="16382"/>
                        <a:pt x="1869" y="17287"/>
                        <a:pt x="2060" y="18168"/>
                      </a:cubicBezTo>
                      <a:cubicBezTo>
                        <a:pt x="2250" y="19026"/>
                        <a:pt x="2358" y="19895"/>
                        <a:pt x="2393" y="20776"/>
                      </a:cubicBezTo>
                      <a:lnTo>
                        <a:pt x="2358" y="20752"/>
                      </a:lnTo>
                      <a:cubicBezTo>
                        <a:pt x="2183" y="20702"/>
                        <a:pt x="1884" y="20613"/>
                        <a:pt x="1566" y="20613"/>
                      </a:cubicBezTo>
                      <a:cubicBezTo>
                        <a:pt x="1276" y="20613"/>
                        <a:pt x="970" y="20687"/>
                        <a:pt x="726" y="20931"/>
                      </a:cubicBezTo>
                      <a:cubicBezTo>
                        <a:pt x="0" y="21669"/>
                        <a:pt x="131" y="23657"/>
                        <a:pt x="1143" y="26848"/>
                      </a:cubicBezTo>
                      <a:cubicBezTo>
                        <a:pt x="1227" y="27169"/>
                        <a:pt x="1286" y="27503"/>
                        <a:pt x="1334" y="27848"/>
                      </a:cubicBezTo>
                      <a:cubicBezTo>
                        <a:pt x="1596" y="29479"/>
                        <a:pt x="1989" y="31932"/>
                        <a:pt x="3965" y="31932"/>
                      </a:cubicBezTo>
                      <a:lnTo>
                        <a:pt x="4025" y="31932"/>
                      </a:lnTo>
                      <a:cubicBezTo>
                        <a:pt x="4025" y="32741"/>
                        <a:pt x="4025" y="37456"/>
                        <a:pt x="5037" y="39076"/>
                      </a:cubicBezTo>
                      <a:cubicBezTo>
                        <a:pt x="5620" y="40016"/>
                        <a:pt x="6870" y="41540"/>
                        <a:pt x="8073" y="43005"/>
                      </a:cubicBezTo>
                      <a:cubicBezTo>
                        <a:pt x="9120" y="44279"/>
                        <a:pt x="10097" y="45481"/>
                        <a:pt x="10644" y="46279"/>
                      </a:cubicBezTo>
                      <a:cubicBezTo>
                        <a:pt x="11633" y="47755"/>
                        <a:pt x="13811" y="50220"/>
                        <a:pt x="17205" y="50232"/>
                      </a:cubicBezTo>
                      <a:cubicBezTo>
                        <a:pt x="17217" y="50244"/>
                        <a:pt x="17240" y="50244"/>
                        <a:pt x="17264" y="50244"/>
                      </a:cubicBezTo>
                      <a:cubicBezTo>
                        <a:pt x="17288" y="50244"/>
                        <a:pt x="17312" y="50244"/>
                        <a:pt x="17336" y="50232"/>
                      </a:cubicBezTo>
                      <a:cubicBezTo>
                        <a:pt x="20729" y="50220"/>
                        <a:pt x="22908" y="47755"/>
                        <a:pt x="23896" y="46291"/>
                      </a:cubicBezTo>
                      <a:cubicBezTo>
                        <a:pt x="24444" y="45481"/>
                        <a:pt x="25420" y="44279"/>
                        <a:pt x="26468" y="43017"/>
                      </a:cubicBezTo>
                      <a:cubicBezTo>
                        <a:pt x="27670" y="41540"/>
                        <a:pt x="28909" y="40016"/>
                        <a:pt x="29504" y="39076"/>
                      </a:cubicBezTo>
                      <a:cubicBezTo>
                        <a:pt x="30516" y="37456"/>
                        <a:pt x="30516" y="32753"/>
                        <a:pt x="30516" y="31932"/>
                      </a:cubicBezTo>
                      <a:lnTo>
                        <a:pt x="30575" y="31932"/>
                      </a:lnTo>
                      <a:cubicBezTo>
                        <a:pt x="32552" y="31932"/>
                        <a:pt x="32945" y="29491"/>
                        <a:pt x="33207" y="27848"/>
                      </a:cubicBezTo>
                      <a:cubicBezTo>
                        <a:pt x="33254" y="27515"/>
                        <a:pt x="33314" y="27181"/>
                        <a:pt x="33397" y="26848"/>
                      </a:cubicBezTo>
                      <a:cubicBezTo>
                        <a:pt x="34397" y="23657"/>
                        <a:pt x="34540" y="21669"/>
                        <a:pt x="33802" y="20931"/>
                      </a:cubicBezTo>
                      <a:cubicBezTo>
                        <a:pt x="33560" y="20689"/>
                        <a:pt x="33260" y="20614"/>
                        <a:pt x="32975" y="20614"/>
                      </a:cubicBezTo>
                      <a:cubicBezTo>
                        <a:pt x="32657" y="20614"/>
                        <a:pt x="32359" y="20707"/>
                        <a:pt x="32183" y="20764"/>
                      </a:cubicBezTo>
                      <a:lnTo>
                        <a:pt x="32171" y="20764"/>
                      </a:lnTo>
                      <a:cubicBezTo>
                        <a:pt x="33004" y="16871"/>
                        <a:pt x="32945" y="13168"/>
                        <a:pt x="31980" y="10072"/>
                      </a:cubicBezTo>
                      <a:cubicBezTo>
                        <a:pt x="30837" y="6393"/>
                        <a:pt x="28504" y="3631"/>
                        <a:pt x="25039" y="1869"/>
                      </a:cubicBezTo>
                      <a:cubicBezTo>
                        <a:pt x="22583" y="636"/>
                        <a:pt x="19877" y="0"/>
                        <a:pt x="17148"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2194318" y="2715680"/>
                  <a:ext cx="657499" cy="118315"/>
                </a:xfrm>
                <a:custGeom>
                  <a:avLst/>
                  <a:gdLst/>
                  <a:ahLst/>
                  <a:cxnLst/>
                  <a:rect l="l" t="t" r="r" b="b"/>
                  <a:pathLst>
                    <a:path w="9740" h="1751" extrusionOk="0">
                      <a:moveTo>
                        <a:pt x="9644" y="1"/>
                      </a:moveTo>
                      <a:cubicBezTo>
                        <a:pt x="9053" y="333"/>
                        <a:pt x="8383" y="423"/>
                        <a:pt x="7693" y="423"/>
                      </a:cubicBezTo>
                      <a:cubicBezTo>
                        <a:pt x="7271" y="423"/>
                        <a:pt x="6842" y="389"/>
                        <a:pt x="6418" y="358"/>
                      </a:cubicBezTo>
                      <a:cubicBezTo>
                        <a:pt x="6132" y="334"/>
                        <a:pt x="5834" y="310"/>
                        <a:pt x="5561" y="298"/>
                      </a:cubicBezTo>
                      <a:cubicBezTo>
                        <a:pt x="5406" y="292"/>
                        <a:pt x="5251" y="288"/>
                        <a:pt x="5096" y="288"/>
                      </a:cubicBezTo>
                      <a:cubicBezTo>
                        <a:pt x="3315" y="288"/>
                        <a:pt x="1567" y="728"/>
                        <a:pt x="0" y="1560"/>
                      </a:cubicBezTo>
                      <a:lnTo>
                        <a:pt x="96" y="1751"/>
                      </a:lnTo>
                      <a:cubicBezTo>
                        <a:pt x="1637" y="931"/>
                        <a:pt x="3350" y="502"/>
                        <a:pt x="5085" y="502"/>
                      </a:cubicBezTo>
                      <a:cubicBezTo>
                        <a:pt x="5239" y="502"/>
                        <a:pt x="5394" y="506"/>
                        <a:pt x="5549" y="513"/>
                      </a:cubicBezTo>
                      <a:cubicBezTo>
                        <a:pt x="5823" y="525"/>
                        <a:pt x="6120" y="548"/>
                        <a:pt x="6394" y="572"/>
                      </a:cubicBezTo>
                      <a:cubicBezTo>
                        <a:pt x="6824" y="603"/>
                        <a:pt x="7260" y="636"/>
                        <a:pt x="7689" y="636"/>
                      </a:cubicBezTo>
                      <a:cubicBezTo>
                        <a:pt x="8414" y="636"/>
                        <a:pt x="9119" y="543"/>
                        <a:pt x="9740" y="191"/>
                      </a:cubicBezTo>
                      <a:lnTo>
                        <a:pt x="9644" y="1"/>
                      </a:ln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a:off x="2240154" y="2742235"/>
                  <a:ext cx="417991" cy="127167"/>
                </a:xfrm>
                <a:custGeom>
                  <a:avLst/>
                  <a:gdLst/>
                  <a:ahLst/>
                  <a:cxnLst/>
                  <a:rect l="l" t="t" r="r" b="b"/>
                  <a:pathLst>
                    <a:path w="6192" h="1882" extrusionOk="0">
                      <a:moveTo>
                        <a:pt x="6108" y="1"/>
                      </a:moveTo>
                      <a:cubicBezTo>
                        <a:pt x="5810" y="143"/>
                        <a:pt x="5548" y="334"/>
                        <a:pt x="5310" y="560"/>
                      </a:cubicBezTo>
                      <a:cubicBezTo>
                        <a:pt x="5227" y="632"/>
                        <a:pt x="5155" y="703"/>
                        <a:pt x="5072" y="775"/>
                      </a:cubicBezTo>
                      <a:cubicBezTo>
                        <a:pt x="4370" y="1346"/>
                        <a:pt x="3501" y="1656"/>
                        <a:pt x="2608" y="1667"/>
                      </a:cubicBezTo>
                      <a:lnTo>
                        <a:pt x="2572" y="1667"/>
                      </a:lnTo>
                      <a:cubicBezTo>
                        <a:pt x="1679" y="1667"/>
                        <a:pt x="822" y="1370"/>
                        <a:pt x="131" y="834"/>
                      </a:cubicBezTo>
                      <a:lnTo>
                        <a:pt x="0" y="1001"/>
                      </a:lnTo>
                      <a:cubicBezTo>
                        <a:pt x="738" y="1572"/>
                        <a:pt x="1631" y="1882"/>
                        <a:pt x="2572" y="1882"/>
                      </a:cubicBezTo>
                      <a:lnTo>
                        <a:pt x="2608" y="1882"/>
                      </a:lnTo>
                      <a:cubicBezTo>
                        <a:pt x="3548" y="1858"/>
                        <a:pt x="4465" y="1537"/>
                        <a:pt x="5203" y="941"/>
                      </a:cubicBezTo>
                      <a:cubicBezTo>
                        <a:pt x="5286" y="870"/>
                        <a:pt x="5370" y="798"/>
                        <a:pt x="5453" y="715"/>
                      </a:cubicBezTo>
                      <a:cubicBezTo>
                        <a:pt x="5667" y="501"/>
                        <a:pt x="5917" y="322"/>
                        <a:pt x="6191" y="191"/>
                      </a:cubicBezTo>
                      <a:lnTo>
                        <a:pt x="6108" y="1"/>
                      </a:ln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5"/>
                <p:cNvSpPr/>
                <p:nvPr/>
              </p:nvSpPr>
              <p:spPr>
                <a:xfrm>
                  <a:off x="2178252" y="3147722"/>
                  <a:ext cx="112598" cy="331498"/>
                </a:xfrm>
                <a:custGeom>
                  <a:avLst/>
                  <a:gdLst/>
                  <a:ahLst/>
                  <a:cxnLst/>
                  <a:rect l="l" t="t" r="r" b="b"/>
                  <a:pathLst>
                    <a:path w="1668" h="4906" extrusionOk="0">
                      <a:moveTo>
                        <a:pt x="524" y="0"/>
                      </a:moveTo>
                      <a:lnTo>
                        <a:pt x="322" y="24"/>
                      </a:lnTo>
                      <a:cubicBezTo>
                        <a:pt x="369" y="512"/>
                        <a:pt x="584" y="953"/>
                        <a:pt x="810" y="1393"/>
                      </a:cubicBezTo>
                      <a:lnTo>
                        <a:pt x="858" y="1477"/>
                      </a:lnTo>
                      <a:cubicBezTo>
                        <a:pt x="1072" y="1846"/>
                        <a:pt x="1239" y="2263"/>
                        <a:pt x="1358" y="2679"/>
                      </a:cubicBezTo>
                      <a:cubicBezTo>
                        <a:pt x="1453" y="3179"/>
                        <a:pt x="1358" y="3644"/>
                        <a:pt x="1096" y="3941"/>
                      </a:cubicBezTo>
                      <a:cubicBezTo>
                        <a:pt x="953" y="4084"/>
                        <a:pt x="798" y="4203"/>
                        <a:pt x="619" y="4310"/>
                      </a:cubicBezTo>
                      <a:lnTo>
                        <a:pt x="0" y="4727"/>
                      </a:lnTo>
                      <a:lnTo>
                        <a:pt x="119" y="4906"/>
                      </a:lnTo>
                      <a:lnTo>
                        <a:pt x="738" y="4489"/>
                      </a:lnTo>
                      <a:cubicBezTo>
                        <a:pt x="929" y="4370"/>
                        <a:pt x="1096" y="4227"/>
                        <a:pt x="1250" y="4072"/>
                      </a:cubicBezTo>
                      <a:cubicBezTo>
                        <a:pt x="1560" y="3715"/>
                        <a:pt x="1667" y="3203"/>
                        <a:pt x="1560" y="2644"/>
                      </a:cubicBezTo>
                      <a:cubicBezTo>
                        <a:pt x="1441" y="2191"/>
                        <a:pt x="1274" y="1774"/>
                        <a:pt x="1048" y="1381"/>
                      </a:cubicBezTo>
                      <a:lnTo>
                        <a:pt x="1000" y="1298"/>
                      </a:lnTo>
                      <a:cubicBezTo>
                        <a:pt x="786" y="869"/>
                        <a:pt x="572" y="453"/>
                        <a:pt x="524"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a:off x="1683913" y="3659227"/>
                  <a:ext cx="749170" cy="76624"/>
                </a:xfrm>
                <a:custGeom>
                  <a:avLst/>
                  <a:gdLst/>
                  <a:ahLst/>
                  <a:cxnLst/>
                  <a:rect l="l" t="t" r="r" b="b"/>
                  <a:pathLst>
                    <a:path w="11098" h="1134" extrusionOk="0">
                      <a:moveTo>
                        <a:pt x="294" y="1"/>
                      </a:moveTo>
                      <a:cubicBezTo>
                        <a:pt x="197" y="1"/>
                        <a:pt x="99" y="1"/>
                        <a:pt x="1" y="3"/>
                      </a:cubicBezTo>
                      <a:lnTo>
                        <a:pt x="1" y="217"/>
                      </a:lnTo>
                      <a:cubicBezTo>
                        <a:pt x="99" y="216"/>
                        <a:pt x="196" y="215"/>
                        <a:pt x="293" y="215"/>
                      </a:cubicBezTo>
                      <a:cubicBezTo>
                        <a:pt x="1170" y="215"/>
                        <a:pt x="2038" y="263"/>
                        <a:pt x="2906" y="360"/>
                      </a:cubicBezTo>
                      <a:cubicBezTo>
                        <a:pt x="3156" y="396"/>
                        <a:pt x="3466" y="431"/>
                        <a:pt x="3787" y="503"/>
                      </a:cubicBezTo>
                      <a:cubicBezTo>
                        <a:pt x="4371" y="622"/>
                        <a:pt x="4942" y="836"/>
                        <a:pt x="5466" y="1122"/>
                      </a:cubicBezTo>
                      <a:lnTo>
                        <a:pt x="5490" y="1134"/>
                      </a:lnTo>
                      <a:lnTo>
                        <a:pt x="5609" y="1134"/>
                      </a:lnTo>
                      <a:lnTo>
                        <a:pt x="5633" y="1122"/>
                      </a:lnTo>
                      <a:cubicBezTo>
                        <a:pt x="6156" y="836"/>
                        <a:pt x="6728" y="622"/>
                        <a:pt x="7323" y="503"/>
                      </a:cubicBezTo>
                      <a:cubicBezTo>
                        <a:pt x="7633" y="431"/>
                        <a:pt x="7954" y="396"/>
                        <a:pt x="8192" y="360"/>
                      </a:cubicBezTo>
                      <a:cubicBezTo>
                        <a:pt x="9060" y="263"/>
                        <a:pt x="9928" y="215"/>
                        <a:pt x="10805" y="215"/>
                      </a:cubicBezTo>
                      <a:cubicBezTo>
                        <a:pt x="10902" y="215"/>
                        <a:pt x="11000" y="216"/>
                        <a:pt x="11098" y="217"/>
                      </a:cubicBezTo>
                      <a:lnTo>
                        <a:pt x="11098" y="3"/>
                      </a:lnTo>
                      <a:cubicBezTo>
                        <a:pt x="11001" y="1"/>
                        <a:pt x="10904" y="1"/>
                        <a:pt x="10807" y="1"/>
                      </a:cubicBezTo>
                      <a:cubicBezTo>
                        <a:pt x="9926" y="1"/>
                        <a:pt x="9038" y="50"/>
                        <a:pt x="8169" y="157"/>
                      </a:cubicBezTo>
                      <a:cubicBezTo>
                        <a:pt x="7919" y="181"/>
                        <a:pt x="7597" y="229"/>
                        <a:pt x="7276" y="288"/>
                      </a:cubicBezTo>
                      <a:cubicBezTo>
                        <a:pt x="6668" y="419"/>
                        <a:pt x="6097" y="634"/>
                        <a:pt x="5549" y="919"/>
                      </a:cubicBezTo>
                      <a:cubicBezTo>
                        <a:pt x="5013" y="634"/>
                        <a:pt x="4430" y="419"/>
                        <a:pt x="3835" y="288"/>
                      </a:cubicBezTo>
                      <a:cubicBezTo>
                        <a:pt x="3513" y="229"/>
                        <a:pt x="3180" y="181"/>
                        <a:pt x="2942" y="157"/>
                      </a:cubicBezTo>
                      <a:cubicBezTo>
                        <a:pt x="2062" y="50"/>
                        <a:pt x="1183" y="1"/>
                        <a:pt x="294"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a:off x="2665301" y="3190359"/>
                  <a:ext cx="158367" cy="449746"/>
                </a:xfrm>
                <a:custGeom>
                  <a:avLst/>
                  <a:gdLst/>
                  <a:ahLst/>
                  <a:cxnLst/>
                  <a:rect l="l" t="t" r="r" b="b"/>
                  <a:pathLst>
                    <a:path w="2346" h="6656" extrusionOk="0">
                      <a:moveTo>
                        <a:pt x="2167" y="0"/>
                      </a:moveTo>
                      <a:cubicBezTo>
                        <a:pt x="1513" y="1024"/>
                        <a:pt x="1263" y="2227"/>
                        <a:pt x="1024" y="3382"/>
                      </a:cubicBezTo>
                      <a:cubicBezTo>
                        <a:pt x="798" y="4465"/>
                        <a:pt x="560" y="5596"/>
                        <a:pt x="0" y="6549"/>
                      </a:cubicBezTo>
                      <a:lnTo>
                        <a:pt x="179" y="6656"/>
                      </a:lnTo>
                      <a:cubicBezTo>
                        <a:pt x="762" y="5668"/>
                        <a:pt x="1001" y="4525"/>
                        <a:pt x="1227" y="3429"/>
                      </a:cubicBezTo>
                      <a:cubicBezTo>
                        <a:pt x="1465" y="2286"/>
                        <a:pt x="1715" y="1096"/>
                        <a:pt x="2346" y="119"/>
                      </a:cubicBezTo>
                      <a:lnTo>
                        <a:pt x="2167" y="0"/>
                      </a:ln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a:off x="2975554" y="2477495"/>
                  <a:ext cx="165590" cy="387109"/>
                </a:xfrm>
                <a:custGeom>
                  <a:avLst/>
                  <a:gdLst/>
                  <a:ahLst/>
                  <a:cxnLst/>
                  <a:rect l="l" t="t" r="r" b="b"/>
                  <a:pathLst>
                    <a:path w="2453" h="5729" extrusionOk="0">
                      <a:moveTo>
                        <a:pt x="1835" y="0"/>
                      </a:moveTo>
                      <a:cubicBezTo>
                        <a:pt x="1591" y="0"/>
                        <a:pt x="1351" y="84"/>
                        <a:pt x="1167" y="240"/>
                      </a:cubicBezTo>
                      <a:cubicBezTo>
                        <a:pt x="274" y="990"/>
                        <a:pt x="429" y="2121"/>
                        <a:pt x="572" y="3204"/>
                      </a:cubicBezTo>
                      <a:cubicBezTo>
                        <a:pt x="643" y="3752"/>
                        <a:pt x="715" y="4276"/>
                        <a:pt x="643" y="4716"/>
                      </a:cubicBezTo>
                      <a:cubicBezTo>
                        <a:pt x="596" y="5062"/>
                        <a:pt x="369" y="5443"/>
                        <a:pt x="0" y="5526"/>
                      </a:cubicBezTo>
                      <a:lnTo>
                        <a:pt x="36" y="5728"/>
                      </a:lnTo>
                      <a:cubicBezTo>
                        <a:pt x="512" y="5633"/>
                        <a:pt x="798" y="5169"/>
                        <a:pt x="858" y="4752"/>
                      </a:cubicBezTo>
                      <a:cubicBezTo>
                        <a:pt x="929" y="4276"/>
                        <a:pt x="858" y="3740"/>
                        <a:pt x="786" y="3169"/>
                      </a:cubicBezTo>
                      <a:cubicBezTo>
                        <a:pt x="655" y="2145"/>
                        <a:pt x="512" y="1085"/>
                        <a:pt x="1298" y="406"/>
                      </a:cubicBezTo>
                      <a:cubicBezTo>
                        <a:pt x="1449" y="283"/>
                        <a:pt x="1630" y="213"/>
                        <a:pt x="1818" y="213"/>
                      </a:cubicBezTo>
                      <a:cubicBezTo>
                        <a:pt x="1867" y="213"/>
                        <a:pt x="1916" y="218"/>
                        <a:pt x="1965" y="228"/>
                      </a:cubicBezTo>
                      <a:cubicBezTo>
                        <a:pt x="2096" y="240"/>
                        <a:pt x="2203" y="323"/>
                        <a:pt x="2262" y="442"/>
                      </a:cubicBezTo>
                      <a:lnTo>
                        <a:pt x="2453" y="347"/>
                      </a:lnTo>
                      <a:cubicBezTo>
                        <a:pt x="2358" y="168"/>
                        <a:pt x="2203" y="49"/>
                        <a:pt x="2001" y="13"/>
                      </a:cubicBezTo>
                      <a:cubicBezTo>
                        <a:pt x="1945" y="5"/>
                        <a:pt x="1890" y="0"/>
                        <a:pt x="1835"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35"/>
              <p:cNvGrpSpPr/>
              <p:nvPr/>
            </p:nvGrpSpPr>
            <p:grpSpPr>
              <a:xfrm>
                <a:off x="1174385" y="1148529"/>
                <a:ext cx="1768293" cy="1274370"/>
                <a:chOff x="1174385" y="1148529"/>
                <a:chExt cx="1768293" cy="1274370"/>
              </a:xfrm>
            </p:grpSpPr>
            <p:sp>
              <p:nvSpPr>
                <p:cNvPr id="293" name="Google Shape;293;p35"/>
                <p:cNvSpPr/>
                <p:nvPr/>
              </p:nvSpPr>
              <p:spPr>
                <a:xfrm>
                  <a:off x="1174385" y="1780038"/>
                  <a:ext cx="291014" cy="571102"/>
                </a:xfrm>
                <a:custGeom>
                  <a:avLst/>
                  <a:gdLst/>
                  <a:ahLst/>
                  <a:cxnLst/>
                  <a:rect l="l" t="t" r="r" b="b"/>
                  <a:pathLst>
                    <a:path w="4311" h="8452" extrusionOk="0">
                      <a:moveTo>
                        <a:pt x="596" y="1"/>
                      </a:moveTo>
                      <a:lnTo>
                        <a:pt x="0" y="2192"/>
                      </a:lnTo>
                      <a:lnTo>
                        <a:pt x="584" y="4061"/>
                      </a:lnTo>
                      <a:lnTo>
                        <a:pt x="584" y="5966"/>
                      </a:lnTo>
                      <a:lnTo>
                        <a:pt x="3727" y="7668"/>
                      </a:lnTo>
                      <a:cubicBezTo>
                        <a:pt x="3608" y="7692"/>
                        <a:pt x="3501" y="7776"/>
                        <a:pt x="3453" y="7883"/>
                      </a:cubicBezTo>
                      <a:cubicBezTo>
                        <a:pt x="3312" y="8143"/>
                        <a:pt x="3507" y="8452"/>
                        <a:pt x="3794" y="8452"/>
                      </a:cubicBezTo>
                      <a:cubicBezTo>
                        <a:pt x="3822" y="8452"/>
                        <a:pt x="3852" y="8449"/>
                        <a:pt x="3882" y="8442"/>
                      </a:cubicBezTo>
                      <a:cubicBezTo>
                        <a:pt x="4203" y="8383"/>
                        <a:pt x="4310" y="7978"/>
                        <a:pt x="4072" y="7764"/>
                      </a:cubicBezTo>
                      <a:lnTo>
                        <a:pt x="4120" y="7645"/>
                      </a:lnTo>
                      <a:lnTo>
                        <a:pt x="798" y="5847"/>
                      </a:lnTo>
                      <a:lnTo>
                        <a:pt x="798" y="4049"/>
                      </a:lnTo>
                      <a:lnTo>
                        <a:pt x="227" y="2192"/>
                      </a:lnTo>
                      <a:lnTo>
                        <a:pt x="798" y="60"/>
                      </a:lnTo>
                      <a:lnTo>
                        <a:pt x="596" y="1"/>
                      </a:lnTo>
                      <a:close/>
                    </a:path>
                  </a:pathLst>
                </a:custGeom>
                <a:solidFill>
                  <a:schemeClr val="accent5"/>
                </a:solidFill>
                <a:ln w="19050" cap="flat" cmpd="sng">
                  <a:solidFill>
                    <a:schemeClr val="accent5"/>
                  </a:solidFill>
                  <a:prstDash val="solid"/>
                  <a:round/>
                  <a:headEnd type="none" w="sm" len="sm"/>
                  <a:tailEnd type="none" w="sm" len="sm"/>
                </a:ln>
                <a:effectLst>
                  <a:outerShdw blurRad="142875" algn="bl" rotWithShape="0">
                    <a:schemeClr val="accent5">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1307775" y="1903961"/>
                  <a:ext cx="678223" cy="293727"/>
                </a:xfrm>
                <a:custGeom>
                  <a:avLst/>
                  <a:gdLst/>
                  <a:ahLst/>
                  <a:cxnLst/>
                  <a:rect l="l" t="t" r="r" b="b"/>
                  <a:pathLst>
                    <a:path w="10047" h="4347" extrusionOk="0">
                      <a:moveTo>
                        <a:pt x="3894" y="0"/>
                      </a:moveTo>
                      <a:lnTo>
                        <a:pt x="1465" y="1334"/>
                      </a:lnTo>
                      <a:lnTo>
                        <a:pt x="144" y="274"/>
                      </a:lnTo>
                      <a:lnTo>
                        <a:pt x="1" y="441"/>
                      </a:lnTo>
                      <a:lnTo>
                        <a:pt x="1441" y="1584"/>
                      </a:lnTo>
                      <a:lnTo>
                        <a:pt x="3573" y="417"/>
                      </a:lnTo>
                      <a:lnTo>
                        <a:pt x="3192" y="1882"/>
                      </a:lnTo>
                      <a:lnTo>
                        <a:pt x="4740" y="3096"/>
                      </a:lnTo>
                      <a:lnTo>
                        <a:pt x="6323" y="3096"/>
                      </a:lnTo>
                      <a:lnTo>
                        <a:pt x="7597" y="4346"/>
                      </a:lnTo>
                      <a:lnTo>
                        <a:pt x="9252" y="3965"/>
                      </a:lnTo>
                      <a:cubicBezTo>
                        <a:pt x="9329" y="4110"/>
                        <a:pt x="9458" y="4173"/>
                        <a:pt x="9587" y="4173"/>
                      </a:cubicBezTo>
                      <a:cubicBezTo>
                        <a:pt x="9817" y="4173"/>
                        <a:pt x="10047" y="3974"/>
                        <a:pt x="9978" y="3691"/>
                      </a:cubicBezTo>
                      <a:cubicBezTo>
                        <a:pt x="9928" y="3481"/>
                        <a:pt x="9761" y="3381"/>
                        <a:pt x="9594" y="3381"/>
                      </a:cubicBezTo>
                      <a:cubicBezTo>
                        <a:pt x="9402" y="3381"/>
                        <a:pt x="9211" y="3514"/>
                        <a:pt x="9204" y="3763"/>
                      </a:cubicBezTo>
                      <a:lnTo>
                        <a:pt x="7668" y="4108"/>
                      </a:lnTo>
                      <a:lnTo>
                        <a:pt x="6418" y="2882"/>
                      </a:lnTo>
                      <a:lnTo>
                        <a:pt x="4811" y="2882"/>
                      </a:lnTo>
                      <a:lnTo>
                        <a:pt x="3430" y="1798"/>
                      </a:lnTo>
                      <a:lnTo>
                        <a:pt x="3894" y="0"/>
                      </a:lnTo>
                      <a:close/>
                    </a:path>
                  </a:pathLst>
                </a:custGeom>
                <a:solidFill>
                  <a:schemeClr val="accent5"/>
                </a:solidFill>
                <a:ln w="19050" cap="flat" cmpd="sng">
                  <a:solidFill>
                    <a:schemeClr val="accent5"/>
                  </a:solidFill>
                  <a:prstDash val="solid"/>
                  <a:round/>
                  <a:headEnd type="none" w="sm" len="sm"/>
                  <a:tailEnd type="none" w="sm" len="sm"/>
                </a:ln>
                <a:effectLst>
                  <a:outerShdw blurRad="142875" algn="bl" rotWithShape="0">
                    <a:schemeClr val="accent5">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a:off x="1233857" y="1933692"/>
                  <a:ext cx="513646" cy="369202"/>
                </a:xfrm>
                <a:custGeom>
                  <a:avLst/>
                  <a:gdLst/>
                  <a:ahLst/>
                  <a:cxnLst/>
                  <a:rect l="l" t="t" r="r" b="b"/>
                  <a:pathLst>
                    <a:path w="7609" h="5464" extrusionOk="0">
                      <a:moveTo>
                        <a:pt x="203" y="1"/>
                      </a:moveTo>
                      <a:lnTo>
                        <a:pt x="0" y="72"/>
                      </a:lnTo>
                      <a:lnTo>
                        <a:pt x="727" y="2025"/>
                      </a:lnTo>
                      <a:lnTo>
                        <a:pt x="2084" y="2620"/>
                      </a:lnTo>
                      <a:lnTo>
                        <a:pt x="2810" y="3882"/>
                      </a:lnTo>
                      <a:lnTo>
                        <a:pt x="4763" y="3882"/>
                      </a:lnTo>
                      <a:lnTo>
                        <a:pt x="5454" y="5168"/>
                      </a:lnTo>
                      <a:lnTo>
                        <a:pt x="6823" y="5168"/>
                      </a:lnTo>
                      <a:cubicBezTo>
                        <a:pt x="6881" y="5371"/>
                        <a:pt x="7045" y="5464"/>
                        <a:pt x="7208" y="5464"/>
                      </a:cubicBezTo>
                      <a:cubicBezTo>
                        <a:pt x="7409" y="5464"/>
                        <a:pt x="7609" y="5323"/>
                        <a:pt x="7609" y="5073"/>
                      </a:cubicBezTo>
                      <a:cubicBezTo>
                        <a:pt x="7609" y="4815"/>
                        <a:pt x="7407" y="4671"/>
                        <a:pt x="7205" y="4671"/>
                      </a:cubicBezTo>
                      <a:cubicBezTo>
                        <a:pt x="7043" y="4671"/>
                        <a:pt x="6881" y="4764"/>
                        <a:pt x="6823" y="4966"/>
                      </a:cubicBezTo>
                      <a:lnTo>
                        <a:pt x="5573" y="4966"/>
                      </a:lnTo>
                      <a:lnTo>
                        <a:pt x="4894" y="3680"/>
                      </a:lnTo>
                      <a:lnTo>
                        <a:pt x="2929" y="3680"/>
                      </a:lnTo>
                      <a:lnTo>
                        <a:pt x="2227" y="2454"/>
                      </a:lnTo>
                      <a:lnTo>
                        <a:pt x="893" y="1858"/>
                      </a:lnTo>
                      <a:lnTo>
                        <a:pt x="203" y="1"/>
                      </a:lnTo>
                      <a:close/>
                    </a:path>
                  </a:pathLst>
                </a:custGeom>
                <a:solidFill>
                  <a:schemeClr val="accent5"/>
                </a:solidFill>
                <a:ln w="19050" cap="flat" cmpd="sng">
                  <a:solidFill>
                    <a:schemeClr val="accent5"/>
                  </a:solidFill>
                  <a:prstDash val="solid"/>
                  <a:round/>
                  <a:headEnd type="none" w="sm" len="sm"/>
                  <a:tailEnd type="none" w="sm" len="sm"/>
                </a:ln>
                <a:effectLst>
                  <a:outerShdw blurRad="142875" algn="bl" rotWithShape="0">
                    <a:schemeClr val="accent5">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a:off x="1716113" y="1636046"/>
                  <a:ext cx="687876" cy="69597"/>
                </a:xfrm>
                <a:custGeom>
                  <a:avLst/>
                  <a:gdLst/>
                  <a:ahLst/>
                  <a:cxnLst/>
                  <a:rect l="l" t="t" r="r" b="b"/>
                  <a:pathLst>
                    <a:path w="10190" h="1030" extrusionOk="0">
                      <a:moveTo>
                        <a:pt x="2786" y="1"/>
                      </a:moveTo>
                      <a:lnTo>
                        <a:pt x="0" y="584"/>
                      </a:lnTo>
                      <a:lnTo>
                        <a:pt x="48" y="786"/>
                      </a:lnTo>
                      <a:lnTo>
                        <a:pt x="2786" y="227"/>
                      </a:lnTo>
                      <a:lnTo>
                        <a:pt x="4465" y="644"/>
                      </a:lnTo>
                      <a:cubicBezTo>
                        <a:pt x="4465" y="891"/>
                        <a:pt x="4660" y="1030"/>
                        <a:pt x="4857" y="1030"/>
                      </a:cubicBezTo>
                      <a:cubicBezTo>
                        <a:pt x="5010" y="1030"/>
                        <a:pt x="5164" y="945"/>
                        <a:pt x="5227" y="763"/>
                      </a:cubicBezTo>
                      <a:lnTo>
                        <a:pt x="7846" y="227"/>
                      </a:lnTo>
                      <a:lnTo>
                        <a:pt x="9347" y="596"/>
                      </a:lnTo>
                      <a:cubicBezTo>
                        <a:pt x="9353" y="848"/>
                        <a:pt x="9548" y="984"/>
                        <a:pt x="9743" y="984"/>
                      </a:cubicBezTo>
                      <a:cubicBezTo>
                        <a:pt x="9907" y="984"/>
                        <a:pt x="10071" y="886"/>
                        <a:pt x="10121" y="679"/>
                      </a:cubicBezTo>
                      <a:cubicBezTo>
                        <a:pt x="10190" y="394"/>
                        <a:pt x="9960" y="189"/>
                        <a:pt x="9728" y="189"/>
                      </a:cubicBezTo>
                      <a:cubicBezTo>
                        <a:pt x="9602" y="189"/>
                        <a:pt x="9474" y="250"/>
                        <a:pt x="9394" y="394"/>
                      </a:cubicBezTo>
                      <a:lnTo>
                        <a:pt x="7846" y="1"/>
                      </a:lnTo>
                      <a:lnTo>
                        <a:pt x="5239" y="536"/>
                      </a:lnTo>
                      <a:cubicBezTo>
                        <a:pt x="5192" y="340"/>
                        <a:pt x="5022" y="233"/>
                        <a:pt x="4851" y="233"/>
                      </a:cubicBezTo>
                      <a:cubicBezTo>
                        <a:pt x="4721" y="233"/>
                        <a:pt x="4590" y="295"/>
                        <a:pt x="4513" y="429"/>
                      </a:cubicBezTo>
                      <a:lnTo>
                        <a:pt x="2786" y="1"/>
                      </a:lnTo>
                      <a:close/>
                    </a:path>
                  </a:pathLst>
                </a:custGeom>
                <a:solidFill>
                  <a:schemeClr val="accent5"/>
                </a:solidFill>
                <a:ln w="19050" cap="flat" cmpd="sng">
                  <a:solidFill>
                    <a:schemeClr val="accent5"/>
                  </a:solidFill>
                  <a:prstDash val="solid"/>
                  <a:round/>
                  <a:headEnd type="none" w="sm" len="sm"/>
                  <a:tailEnd type="none" w="sm" len="sm"/>
                </a:ln>
                <a:effectLst>
                  <a:outerShdw blurRad="142875" algn="bl" rotWithShape="0">
                    <a:schemeClr val="accent5">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a:off x="1693566" y="1261844"/>
                  <a:ext cx="682071" cy="267239"/>
                </a:xfrm>
                <a:custGeom>
                  <a:avLst/>
                  <a:gdLst/>
                  <a:ahLst/>
                  <a:cxnLst/>
                  <a:rect l="l" t="t" r="r" b="b"/>
                  <a:pathLst>
                    <a:path w="10104" h="3955" extrusionOk="0">
                      <a:moveTo>
                        <a:pt x="8219" y="0"/>
                      </a:moveTo>
                      <a:cubicBezTo>
                        <a:pt x="7982" y="0"/>
                        <a:pt x="7749" y="213"/>
                        <a:pt x="7835" y="502"/>
                      </a:cubicBezTo>
                      <a:lnTo>
                        <a:pt x="6787" y="1145"/>
                      </a:lnTo>
                      <a:lnTo>
                        <a:pt x="7466" y="2062"/>
                      </a:lnTo>
                      <a:lnTo>
                        <a:pt x="5573" y="3384"/>
                      </a:lnTo>
                      <a:cubicBezTo>
                        <a:pt x="5511" y="3238"/>
                        <a:pt x="5363" y="3157"/>
                        <a:pt x="5214" y="3157"/>
                      </a:cubicBezTo>
                      <a:cubicBezTo>
                        <a:pt x="5106" y="3157"/>
                        <a:pt x="4998" y="3199"/>
                        <a:pt x="4918" y="3288"/>
                      </a:cubicBezTo>
                      <a:lnTo>
                        <a:pt x="3847" y="2764"/>
                      </a:lnTo>
                      <a:lnTo>
                        <a:pt x="3989" y="1133"/>
                      </a:lnTo>
                      <a:lnTo>
                        <a:pt x="3216" y="562"/>
                      </a:lnTo>
                      <a:cubicBezTo>
                        <a:pt x="3309" y="291"/>
                        <a:pt x="3102" y="20"/>
                        <a:pt x="2842" y="20"/>
                      </a:cubicBezTo>
                      <a:cubicBezTo>
                        <a:pt x="2805" y="20"/>
                        <a:pt x="2766" y="26"/>
                        <a:pt x="2727" y="38"/>
                      </a:cubicBezTo>
                      <a:cubicBezTo>
                        <a:pt x="2406" y="145"/>
                        <a:pt x="2346" y="562"/>
                        <a:pt x="2620" y="752"/>
                      </a:cubicBezTo>
                      <a:cubicBezTo>
                        <a:pt x="2688" y="797"/>
                        <a:pt x="2766" y="821"/>
                        <a:pt x="2844" y="821"/>
                      </a:cubicBezTo>
                      <a:cubicBezTo>
                        <a:pt x="2932" y="821"/>
                        <a:pt x="3021" y="791"/>
                        <a:pt x="3096" y="729"/>
                      </a:cubicBezTo>
                      <a:lnTo>
                        <a:pt x="3775" y="1229"/>
                      </a:lnTo>
                      <a:lnTo>
                        <a:pt x="3644" y="2669"/>
                      </a:lnTo>
                      <a:lnTo>
                        <a:pt x="2239" y="1979"/>
                      </a:lnTo>
                      <a:lnTo>
                        <a:pt x="1" y="2669"/>
                      </a:lnTo>
                      <a:lnTo>
                        <a:pt x="72" y="2872"/>
                      </a:lnTo>
                      <a:lnTo>
                        <a:pt x="2227" y="2205"/>
                      </a:lnTo>
                      <a:lnTo>
                        <a:pt x="4847" y="3491"/>
                      </a:lnTo>
                      <a:cubicBezTo>
                        <a:pt x="4811" y="3657"/>
                        <a:pt x="4894" y="3824"/>
                        <a:pt x="5049" y="3907"/>
                      </a:cubicBezTo>
                      <a:cubicBezTo>
                        <a:pt x="5106" y="3939"/>
                        <a:pt x="5167" y="3954"/>
                        <a:pt x="5227" y="3954"/>
                      </a:cubicBezTo>
                      <a:cubicBezTo>
                        <a:pt x="5369" y="3954"/>
                        <a:pt x="5506" y="3871"/>
                        <a:pt x="5573" y="3729"/>
                      </a:cubicBezTo>
                      <a:cubicBezTo>
                        <a:pt x="5585" y="3705"/>
                        <a:pt x="5597" y="3669"/>
                        <a:pt x="5609" y="3634"/>
                      </a:cubicBezTo>
                      <a:lnTo>
                        <a:pt x="7633" y="2205"/>
                      </a:lnTo>
                      <a:lnTo>
                        <a:pt x="9240" y="2622"/>
                      </a:lnTo>
                      <a:cubicBezTo>
                        <a:pt x="9247" y="2876"/>
                        <a:pt x="9446" y="3016"/>
                        <a:pt x="9645" y="3016"/>
                      </a:cubicBezTo>
                      <a:cubicBezTo>
                        <a:pt x="9809" y="3016"/>
                        <a:pt x="9972" y="2921"/>
                        <a:pt x="10026" y="2717"/>
                      </a:cubicBezTo>
                      <a:cubicBezTo>
                        <a:pt x="10104" y="2430"/>
                        <a:pt x="9867" y="2218"/>
                        <a:pt x="9631" y="2218"/>
                      </a:cubicBezTo>
                      <a:cubicBezTo>
                        <a:pt x="9505" y="2218"/>
                        <a:pt x="9378" y="2278"/>
                        <a:pt x="9300" y="2419"/>
                      </a:cubicBezTo>
                      <a:lnTo>
                        <a:pt x="7680" y="1991"/>
                      </a:lnTo>
                      <a:lnTo>
                        <a:pt x="7097" y="1205"/>
                      </a:lnTo>
                      <a:lnTo>
                        <a:pt x="7942" y="681"/>
                      </a:lnTo>
                      <a:cubicBezTo>
                        <a:pt x="8026" y="761"/>
                        <a:pt x="8120" y="795"/>
                        <a:pt x="8211" y="795"/>
                      </a:cubicBezTo>
                      <a:cubicBezTo>
                        <a:pt x="8485" y="795"/>
                        <a:pt x="8728" y="487"/>
                        <a:pt x="8550" y="193"/>
                      </a:cubicBezTo>
                      <a:cubicBezTo>
                        <a:pt x="8468" y="58"/>
                        <a:pt x="8343" y="0"/>
                        <a:pt x="8219" y="0"/>
                      </a:cubicBezTo>
                      <a:close/>
                    </a:path>
                  </a:pathLst>
                </a:custGeom>
                <a:solidFill>
                  <a:schemeClr val="accent5"/>
                </a:solidFill>
                <a:ln w="19050" cap="flat" cmpd="sng">
                  <a:solidFill>
                    <a:schemeClr val="accent5"/>
                  </a:solidFill>
                  <a:prstDash val="solid"/>
                  <a:round/>
                  <a:headEnd type="none" w="sm" len="sm"/>
                  <a:tailEnd type="none" w="sm" len="sm"/>
                </a:ln>
                <a:effectLst>
                  <a:outerShdw blurRad="142875" algn="bl" rotWithShape="0">
                    <a:schemeClr val="accent5">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2649572" y="1780038"/>
                  <a:ext cx="293107" cy="571439"/>
                </a:xfrm>
                <a:custGeom>
                  <a:avLst/>
                  <a:gdLst/>
                  <a:ahLst/>
                  <a:cxnLst/>
                  <a:rect l="l" t="t" r="r" b="b"/>
                  <a:pathLst>
                    <a:path w="4342" h="8457" extrusionOk="0">
                      <a:moveTo>
                        <a:pt x="3746" y="1"/>
                      </a:moveTo>
                      <a:lnTo>
                        <a:pt x="3543" y="60"/>
                      </a:lnTo>
                      <a:lnTo>
                        <a:pt x="4115" y="2192"/>
                      </a:lnTo>
                      <a:lnTo>
                        <a:pt x="3543" y="4013"/>
                      </a:lnTo>
                      <a:lnTo>
                        <a:pt x="3543" y="5847"/>
                      </a:lnTo>
                      <a:lnTo>
                        <a:pt x="222" y="7645"/>
                      </a:lnTo>
                      <a:lnTo>
                        <a:pt x="281" y="7764"/>
                      </a:lnTo>
                      <a:cubicBezTo>
                        <a:pt x="0" y="8012"/>
                        <a:pt x="200" y="8457"/>
                        <a:pt x="542" y="8457"/>
                      </a:cubicBezTo>
                      <a:cubicBezTo>
                        <a:pt x="576" y="8457"/>
                        <a:pt x="613" y="8452"/>
                        <a:pt x="650" y="8442"/>
                      </a:cubicBezTo>
                      <a:cubicBezTo>
                        <a:pt x="1055" y="8335"/>
                        <a:pt x="1031" y="7752"/>
                        <a:pt x="626" y="7668"/>
                      </a:cubicBezTo>
                      <a:lnTo>
                        <a:pt x="3758" y="5966"/>
                      </a:lnTo>
                      <a:lnTo>
                        <a:pt x="3758" y="4061"/>
                      </a:lnTo>
                      <a:lnTo>
                        <a:pt x="4341" y="2192"/>
                      </a:lnTo>
                      <a:lnTo>
                        <a:pt x="3746" y="1"/>
                      </a:lnTo>
                      <a:close/>
                    </a:path>
                  </a:pathLst>
                </a:custGeom>
                <a:solidFill>
                  <a:schemeClr val="accent5"/>
                </a:solidFill>
                <a:ln w="19050" cap="flat" cmpd="sng">
                  <a:solidFill>
                    <a:schemeClr val="accent5"/>
                  </a:solidFill>
                  <a:prstDash val="solid"/>
                  <a:round/>
                  <a:headEnd type="none" w="sm" len="sm"/>
                  <a:tailEnd type="none" w="sm" len="sm"/>
                </a:ln>
                <a:effectLst>
                  <a:outerShdw blurRad="142875" algn="bl" rotWithShape="0">
                    <a:schemeClr val="accent5">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1212931" y="1148529"/>
                  <a:ext cx="1691945" cy="1274370"/>
                </a:xfrm>
                <a:custGeom>
                  <a:avLst/>
                  <a:gdLst/>
                  <a:ahLst/>
                  <a:cxnLst/>
                  <a:rect l="l" t="t" r="r" b="b"/>
                  <a:pathLst>
                    <a:path w="25064" h="18860" extrusionOk="0">
                      <a:moveTo>
                        <a:pt x="14550" y="227"/>
                      </a:moveTo>
                      <a:lnTo>
                        <a:pt x="18456" y="1024"/>
                      </a:lnTo>
                      <a:lnTo>
                        <a:pt x="20718" y="1084"/>
                      </a:lnTo>
                      <a:lnTo>
                        <a:pt x="21551" y="2227"/>
                      </a:lnTo>
                      <a:lnTo>
                        <a:pt x="23575" y="2632"/>
                      </a:lnTo>
                      <a:lnTo>
                        <a:pt x="23873" y="4644"/>
                      </a:lnTo>
                      <a:cubicBezTo>
                        <a:pt x="23853" y="4641"/>
                        <a:pt x="23833" y="4640"/>
                        <a:pt x="23812" y="4640"/>
                      </a:cubicBezTo>
                      <a:cubicBezTo>
                        <a:pt x="23745" y="4640"/>
                        <a:pt x="23675" y="4655"/>
                        <a:pt x="23611" y="4691"/>
                      </a:cubicBezTo>
                      <a:lnTo>
                        <a:pt x="22254" y="3334"/>
                      </a:lnTo>
                      <a:lnTo>
                        <a:pt x="20361" y="4013"/>
                      </a:lnTo>
                      <a:lnTo>
                        <a:pt x="19325" y="3013"/>
                      </a:lnTo>
                      <a:lnTo>
                        <a:pt x="16598" y="2751"/>
                      </a:lnTo>
                      <a:lnTo>
                        <a:pt x="16574" y="2953"/>
                      </a:lnTo>
                      <a:lnTo>
                        <a:pt x="19229" y="3215"/>
                      </a:lnTo>
                      <a:lnTo>
                        <a:pt x="20218" y="4168"/>
                      </a:lnTo>
                      <a:lnTo>
                        <a:pt x="19634" y="6061"/>
                      </a:lnTo>
                      <a:cubicBezTo>
                        <a:pt x="19599" y="6001"/>
                        <a:pt x="19551" y="5954"/>
                        <a:pt x="19491" y="5918"/>
                      </a:cubicBezTo>
                      <a:cubicBezTo>
                        <a:pt x="19427" y="5878"/>
                        <a:pt x="19356" y="5859"/>
                        <a:pt x="19286" y="5859"/>
                      </a:cubicBezTo>
                      <a:cubicBezTo>
                        <a:pt x="19188" y="5859"/>
                        <a:pt x="19091" y="5896"/>
                        <a:pt x="19015" y="5965"/>
                      </a:cubicBezTo>
                      <a:lnTo>
                        <a:pt x="17753" y="5215"/>
                      </a:lnTo>
                      <a:lnTo>
                        <a:pt x="14908" y="5668"/>
                      </a:lnTo>
                      <a:lnTo>
                        <a:pt x="14943" y="5882"/>
                      </a:lnTo>
                      <a:lnTo>
                        <a:pt x="17705" y="5430"/>
                      </a:lnTo>
                      <a:lnTo>
                        <a:pt x="18896" y="6144"/>
                      </a:lnTo>
                      <a:cubicBezTo>
                        <a:pt x="18817" y="6425"/>
                        <a:pt x="19043" y="6655"/>
                        <a:pt x="19287" y="6655"/>
                      </a:cubicBezTo>
                      <a:cubicBezTo>
                        <a:pt x="19373" y="6655"/>
                        <a:pt x="19461" y="6626"/>
                        <a:pt x="19539" y="6561"/>
                      </a:cubicBezTo>
                      <a:lnTo>
                        <a:pt x="19944" y="8585"/>
                      </a:lnTo>
                      <a:cubicBezTo>
                        <a:pt x="18610" y="10240"/>
                        <a:pt x="18503" y="10454"/>
                        <a:pt x="18491" y="10514"/>
                      </a:cubicBezTo>
                      <a:cubicBezTo>
                        <a:pt x="18456" y="10633"/>
                        <a:pt x="18039" y="11430"/>
                        <a:pt x="17658" y="12169"/>
                      </a:cubicBezTo>
                      <a:lnTo>
                        <a:pt x="15967" y="12573"/>
                      </a:lnTo>
                      <a:lnTo>
                        <a:pt x="14038" y="14050"/>
                      </a:lnTo>
                      <a:lnTo>
                        <a:pt x="13300" y="13752"/>
                      </a:lnTo>
                      <a:cubicBezTo>
                        <a:pt x="13325" y="13493"/>
                        <a:pt x="13122" y="13311"/>
                        <a:pt x="12904" y="13311"/>
                      </a:cubicBezTo>
                      <a:cubicBezTo>
                        <a:pt x="12811" y="13311"/>
                        <a:pt x="12715" y="13344"/>
                        <a:pt x="12633" y="13419"/>
                      </a:cubicBezTo>
                      <a:lnTo>
                        <a:pt x="12633" y="11311"/>
                      </a:lnTo>
                      <a:cubicBezTo>
                        <a:pt x="12812" y="11264"/>
                        <a:pt x="12931" y="11109"/>
                        <a:pt x="12931" y="10930"/>
                      </a:cubicBezTo>
                      <a:cubicBezTo>
                        <a:pt x="12931" y="10883"/>
                        <a:pt x="12919" y="10835"/>
                        <a:pt x="12907" y="10787"/>
                      </a:cubicBezTo>
                      <a:lnTo>
                        <a:pt x="14384" y="9871"/>
                      </a:lnTo>
                      <a:lnTo>
                        <a:pt x="15741" y="10371"/>
                      </a:lnTo>
                      <a:cubicBezTo>
                        <a:pt x="15720" y="10634"/>
                        <a:pt x="15929" y="10792"/>
                        <a:pt x="16140" y="10792"/>
                      </a:cubicBezTo>
                      <a:cubicBezTo>
                        <a:pt x="16292" y="10792"/>
                        <a:pt x="16445" y="10710"/>
                        <a:pt x="16515" y="10526"/>
                      </a:cubicBezTo>
                      <a:cubicBezTo>
                        <a:pt x="16620" y="10233"/>
                        <a:pt x="16382" y="9996"/>
                        <a:pt x="16133" y="9996"/>
                      </a:cubicBezTo>
                      <a:cubicBezTo>
                        <a:pt x="16018" y="9996"/>
                        <a:pt x="15899" y="10047"/>
                        <a:pt x="15812" y="10168"/>
                      </a:cubicBezTo>
                      <a:lnTo>
                        <a:pt x="14360" y="9644"/>
                      </a:lnTo>
                      <a:lnTo>
                        <a:pt x="12776" y="10621"/>
                      </a:lnTo>
                      <a:cubicBezTo>
                        <a:pt x="12717" y="10561"/>
                        <a:pt x="12622" y="10537"/>
                        <a:pt x="12538" y="10537"/>
                      </a:cubicBezTo>
                      <a:lnTo>
                        <a:pt x="12526" y="10537"/>
                      </a:lnTo>
                      <a:cubicBezTo>
                        <a:pt x="12431" y="10537"/>
                        <a:pt x="12336" y="10561"/>
                        <a:pt x="12264" y="10633"/>
                      </a:cubicBezTo>
                      <a:lnTo>
                        <a:pt x="10455" y="9644"/>
                      </a:lnTo>
                      <a:lnTo>
                        <a:pt x="9490" y="9871"/>
                      </a:lnTo>
                      <a:cubicBezTo>
                        <a:pt x="9408" y="9724"/>
                        <a:pt x="9276" y="9660"/>
                        <a:pt x="9145" y="9660"/>
                      </a:cubicBezTo>
                      <a:cubicBezTo>
                        <a:pt x="8916" y="9660"/>
                        <a:pt x="8691" y="9856"/>
                        <a:pt x="8752" y="10145"/>
                      </a:cubicBezTo>
                      <a:cubicBezTo>
                        <a:pt x="8802" y="10355"/>
                        <a:pt x="8970" y="10454"/>
                        <a:pt x="9138" y="10454"/>
                      </a:cubicBezTo>
                      <a:cubicBezTo>
                        <a:pt x="9331" y="10454"/>
                        <a:pt x="9525" y="10322"/>
                        <a:pt x="9538" y="10073"/>
                      </a:cubicBezTo>
                      <a:lnTo>
                        <a:pt x="10431" y="9871"/>
                      </a:lnTo>
                      <a:lnTo>
                        <a:pt x="12145" y="10799"/>
                      </a:lnTo>
                      <a:cubicBezTo>
                        <a:pt x="12133" y="10847"/>
                        <a:pt x="12121" y="10883"/>
                        <a:pt x="12121" y="10930"/>
                      </a:cubicBezTo>
                      <a:cubicBezTo>
                        <a:pt x="12121" y="11109"/>
                        <a:pt x="12252" y="11264"/>
                        <a:pt x="12419" y="11311"/>
                      </a:cubicBezTo>
                      <a:lnTo>
                        <a:pt x="12419" y="13419"/>
                      </a:lnTo>
                      <a:cubicBezTo>
                        <a:pt x="12350" y="13350"/>
                        <a:pt x="12257" y="13315"/>
                        <a:pt x="12161" y="13315"/>
                      </a:cubicBezTo>
                      <a:cubicBezTo>
                        <a:pt x="12107" y="13315"/>
                        <a:pt x="12053" y="13326"/>
                        <a:pt x="12002" y="13347"/>
                      </a:cubicBezTo>
                      <a:cubicBezTo>
                        <a:pt x="11836" y="13407"/>
                        <a:pt x="11740" y="13574"/>
                        <a:pt x="11752" y="13752"/>
                      </a:cubicBezTo>
                      <a:lnTo>
                        <a:pt x="11014" y="14050"/>
                      </a:lnTo>
                      <a:lnTo>
                        <a:pt x="9085" y="12585"/>
                      </a:lnTo>
                      <a:lnTo>
                        <a:pt x="7395" y="12169"/>
                      </a:lnTo>
                      <a:cubicBezTo>
                        <a:pt x="7002" y="11442"/>
                        <a:pt x="6585" y="10633"/>
                        <a:pt x="6549" y="10514"/>
                      </a:cubicBezTo>
                      <a:cubicBezTo>
                        <a:pt x="6549" y="10466"/>
                        <a:pt x="6430" y="10240"/>
                        <a:pt x="5097" y="8585"/>
                      </a:cubicBezTo>
                      <a:lnTo>
                        <a:pt x="5513" y="6561"/>
                      </a:lnTo>
                      <a:cubicBezTo>
                        <a:pt x="5591" y="6626"/>
                        <a:pt x="5679" y="6655"/>
                        <a:pt x="5764" y="6655"/>
                      </a:cubicBezTo>
                      <a:cubicBezTo>
                        <a:pt x="6004" y="6655"/>
                        <a:pt x="6224" y="6425"/>
                        <a:pt x="6145" y="6144"/>
                      </a:cubicBezTo>
                      <a:lnTo>
                        <a:pt x="7335" y="5430"/>
                      </a:lnTo>
                      <a:lnTo>
                        <a:pt x="10097" y="5882"/>
                      </a:lnTo>
                      <a:lnTo>
                        <a:pt x="10133" y="5668"/>
                      </a:lnTo>
                      <a:lnTo>
                        <a:pt x="7288" y="5215"/>
                      </a:lnTo>
                      <a:lnTo>
                        <a:pt x="6037" y="5965"/>
                      </a:lnTo>
                      <a:cubicBezTo>
                        <a:pt x="5961" y="5896"/>
                        <a:pt x="5861" y="5859"/>
                        <a:pt x="5762" y="5859"/>
                      </a:cubicBezTo>
                      <a:cubicBezTo>
                        <a:pt x="5691" y="5859"/>
                        <a:pt x="5621" y="5878"/>
                        <a:pt x="5561" y="5918"/>
                      </a:cubicBezTo>
                      <a:cubicBezTo>
                        <a:pt x="5490" y="5954"/>
                        <a:pt x="5442" y="6001"/>
                        <a:pt x="5406" y="6061"/>
                      </a:cubicBezTo>
                      <a:lnTo>
                        <a:pt x="4823" y="4168"/>
                      </a:lnTo>
                      <a:lnTo>
                        <a:pt x="5823" y="3215"/>
                      </a:lnTo>
                      <a:lnTo>
                        <a:pt x="8466" y="2953"/>
                      </a:lnTo>
                      <a:lnTo>
                        <a:pt x="8442" y="2751"/>
                      </a:lnTo>
                      <a:lnTo>
                        <a:pt x="5728" y="3013"/>
                      </a:lnTo>
                      <a:lnTo>
                        <a:pt x="4680" y="4013"/>
                      </a:lnTo>
                      <a:lnTo>
                        <a:pt x="2787" y="3334"/>
                      </a:lnTo>
                      <a:lnTo>
                        <a:pt x="1430" y="4691"/>
                      </a:lnTo>
                      <a:cubicBezTo>
                        <a:pt x="1366" y="4655"/>
                        <a:pt x="1295" y="4640"/>
                        <a:pt x="1228" y="4640"/>
                      </a:cubicBezTo>
                      <a:cubicBezTo>
                        <a:pt x="1208" y="4640"/>
                        <a:pt x="1187" y="4641"/>
                        <a:pt x="1168" y="4644"/>
                      </a:cubicBezTo>
                      <a:lnTo>
                        <a:pt x="1477" y="2632"/>
                      </a:lnTo>
                      <a:lnTo>
                        <a:pt x="3489" y="2227"/>
                      </a:lnTo>
                      <a:lnTo>
                        <a:pt x="4335" y="1084"/>
                      </a:lnTo>
                      <a:lnTo>
                        <a:pt x="6561" y="1024"/>
                      </a:lnTo>
                      <a:lnTo>
                        <a:pt x="10490" y="227"/>
                      </a:lnTo>
                      <a:lnTo>
                        <a:pt x="12431" y="2608"/>
                      </a:lnTo>
                      <a:lnTo>
                        <a:pt x="12526" y="2536"/>
                      </a:lnTo>
                      <a:lnTo>
                        <a:pt x="12610" y="2608"/>
                      </a:lnTo>
                      <a:lnTo>
                        <a:pt x="14550" y="227"/>
                      </a:lnTo>
                      <a:close/>
                      <a:moveTo>
                        <a:pt x="10597" y="0"/>
                      </a:moveTo>
                      <a:lnTo>
                        <a:pt x="6561" y="822"/>
                      </a:lnTo>
                      <a:lnTo>
                        <a:pt x="4228" y="882"/>
                      </a:lnTo>
                      <a:lnTo>
                        <a:pt x="3370" y="2048"/>
                      </a:lnTo>
                      <a:lnTo>
                        <a:pt x="1287" y="2453"/>
                      </a:lnTo>
                      <a:lnTo>
                        <a:pt x="930" y="4799"/>
                      </a:lnTo>
                      <a:cubicBezTo>
                        <a:pt x="834" y="4906"/>
                        <a:pt x="822" y="5061"/>
                        <a:pt x="870" y="5192"/>
                      </a:cubicBezTo>
                      <a:lnTo>
                        <a:pt x="858" y="5299"/>
                      </a:lnTo>
                      <a:lnTo>
                        <a:pt x="1" y="7168"/>
                      </a:lnTo>
                      <a:lnTo>
                        <a:pt x="1180" y="10799"/>
                      </a:lnTo>
                      <a:lnTo>
                        <a:pt x="2180" y="8882"/>
                      </a:lnTo>
                      <a:lnTo>
                        <a:pt x="2323" y="8823"/>
                      </a:lnTo>
                      <a:cubicBezTo>
                        <a:pt x="2402" y="8929"/>
                        <a:pt x="2527" y="8989"/>
                        <a:pt x="2654" y="8989"/>
                      </a:cubicBezTo>
                      <a:cubicBezTo>
                        <a:pt x="2699" y="8989"/>
                        <a:pt x="2744" y="8981"/>
                        <a:pt x="2787" y="8966"/>
                      </a:cubicBezTo>
                      <a:cubicBezTo>
                        <a:pt x="3097" y="8847"/>
                        <a:pt x="3132" y="8430"/>
                        <a:pt x="2858" y="8251"/>
                      </a:cubicBezTo>
                      <a:cubicBezTo>
                        <a:pt x="2789" y="8208"/>
                        <a:pt x="2716" y="8189"/>
                        <a:pt x="2645" y="8189"/>
                      </a:cubicBezTo>
                      <a:cubicBezTo>
                        <a:pt x="2423" y="8189"/>
                        <a:pt x="2224" y="8380"/>
                        <a:pt x="2251" y="8632"/>
                      </a:cubicBezTo>
                      <a:lnTo>
                        <a:pt x="2037" y="8716"/>
                      </a:lnTo>
                      <a:lnTo>
                        <a:pt x="1227" y="10264"/>
                      </a:lnTo>
                      <a:lnTo>
                        <a:pt x="239" y="7180"/>
                      </a:lnTo>
                      <a:lnTo>
                        <a:pt x="1049" y="5382"/>
                      </a:lnTo>
                      <a:cubicBezTo>
                        <a:pt x="1116" y="5420"/>
                        <a:pt x="1185" y="5437"/>
                        <a:pt x="1250" y="5437"/>
                      </a:cubicBezTo>
                      <a:cubicBezTo>
                        <a:pt x="1529" y="5437"/>
                        <a:pt x="1748" y="5126"/>
                        <a:pt x="1584" y="4846"/>
                      </a:cubicBezTo>
                      <a:lnTo>
                        <a:pt x="2846" y="3584"/>
                      </a:lnTo>
                      <a:lnTo>
                        <a:pt x="4632" y="4227"/>
                      </a:lnTo>
                      <a:lnTo>
                        <a:pt x="5002" y="5418"/>
                      </a:lnTo>
                      <a:lnTo>
                        <a:pt x="3358" y="5418"/>
                      </a:lnTo>
                      <a:lnTo>
                        <a:pt x="2358" y="6656"/>
                      </a:lnTo>
                      <a:cubicBezTo>
                        <a:pt x="2301" y="6632"/>
                        <a:pt x="2246" y="6622"/>
                        <a:pt x="2193" y="6622"/>
                      </a:cubicBezTo>
                      <a:cubicBezTo>
                        <a:pt x="1851" y="6622"/>
                        <a:pt x="1633" y="7077"/>
                        <a:pt x="1954" y="7335"/>
                      </a:cubicBezTo>
                      <a:cubicBezTo>
                        <a:pt x="2032" y="7398"/>
                        <a:pt x="2117" y="7425"/>
                        <a:pt x="2198" y="7425"/>
                      </a:cubicBezTo>
                      <a:cubicBezTo>
                        <a:pt x="2485" y="7425"/>
                        <a:pt x="2729" y="7084"/>
                        <a:pt x="2525" y="6787"/>
                      </a:cubicBezTo>
                      <a:lnTo>
                        <a:pt x="3466" y="5632"/>
                      </a:lnTo>
                      <a:lnTo>
                        <a:pt x="5061" y="5632"/>
                      </a:lnTo>
                      <a:lnTo>
                        <a:pt x="5311" y="6466"/>
                      </a:lnTo>
                      <a:lnTo>
                        <a:pt x="4906" y="8501"/>
                      </a:lnTo>
                      <a:cubicBezTo>
                        <a:pt x="4824" y="8426"/>
                        <a:pt x="4729" y="8393"/>
                        <a:pt x="4636" y="8393"/>
                      </a:cubicBezTo>
                      <a:cubicBezTo>
                        <a:pt x="4405" y="8393"/>
                        <a:pt x="4192" y="8599"/>
                        <a:pt x="4251" y="8871"/>
                      </a:cubicBezTo>
                      <a:lnTo>
                        <a:pt x="3859" y="9061"/>
                      </a:lnTo>
                      <a:lnTo>
                        <a:pt x="3013" y="10252"/>
                      </a:lnTo>
                      <a:lnTo>
                        <a:pt x="3180" y="10383"/>
                      </a:lnTo>
                      <a:lnTo>
                        <a:pt x="3989" y="9228"/>
                      </a:lnTo>
                      <a:lnTo>
                        <a:pt x="4335" y="9049"/>
                      </a:lnTo>
                      <a:cubicBezTo>
                        <a:pt x="4419" y="9142"/>
                        <a:pt x="4528" y="9184"/>
                        <a:pt x="4634" y="9184"/>
                      </a:cubicBezTo>
                      <a:cubicBezTo>
                        <a:pt x="4826" y="9184"/>
                        <a:pt x="5010" y="9046"/>
                        <a:pt x="5025" y="8823"/>
                      </a:cubicBezTo>
                      <a:cubicBezTo>
                        <a:pt x="5549" y="9490"/>
                        <a:pt x="6287" y="10430"/>
                        <a:pt x="6347" y="10549"/>
                      </a:cubicBezTo>
                      <a:cubicBezTo>
                        <a:pt x="6371" y="10633"/>
                        <a:pt x="6502" y="10918"/>
                        <a:pt x="7228" y="12300"/>
                      </a:cubicBezTo>
                      <a:lnTo>
                        <a:pt x="7252" y="12347"/>
                      </a:lnTo>
                      <a:lnTo>
                        <a:pt x="8990" y="12764"/>
                      </a:lnTo>
                      <a:lnTo>
                        <a:pt x="10978" y="14276"/>
                      </a:lnTo>
                      <a:lnTo>
                        <a:pt x="11836" y="13943"/>
                      </a:lnTo>
                      <a:cubicBezTo>
                        <a:pt x="11909" y="14049"/>
                        <a:pt x="12027" y="14104"/>
                        <a:pt x="12146" y="14104"/>
                      </a:cubicBezTo>
                      <a:cubicBezTo>
                        <a:pt x="12240" y="14104"/>
                        <a:pt x="12334" y="14070"/>
                        <a:pt x="12407" y="14002"/>
                      </a:cubicBezTo>
                      <a:lnTo>
                        <a:pt x="12407" y="15217"/>
                      </a:lnTo>
                      <a:cubicBezTo>
                        <a:pt x="12336" y="15217"/>
                        <a:pt x="12264" y="15240"/>
                        <a:pt x="12193" y="15288"/>
                      </a:cubicBezTo>
                      <a:cubicBezTo>
                        <a:pt x="12050" y="15383"/>
                        <a:pt x="11990" y="15574"/>
                        <a:pt x="12050" y="15740"/>
                      </a:cubicBezTo>
                      <a:lnTo>
                        <a:pt x="11240" y="16276"/>
                      </a:lnTo>
                      <a:lnTo>
                        <a:pt x="9419" y="16276"/>
                      </a:lnTo>
                      <a:lnTo>
                        <a:pt x="9419" y="16479"/>
                      </a:lnTo>
                      <a:lnTo>
                        <a:pt x="11300" y="16479"/>
                      </a:lnTo>
                      <a:lnTo>
                        <a:pt x="12157" y="15907"/>
                      </a:lnTo>
                      <a:cubicBezTo>
                        <a:pt x="12229" y="15967"/>
                        <a:pt x="12324" y="16002"/>
                        <a:pt x="12419" y="16014"/>
                      </a:cubicBezTo>
                      <a:lnTo>
                        <a:pt x="12419" y="17776"/>
                      </a:lnTo>
                      <a:lnTo>
                        <a:pt x="11133" y="18610"/>
                      </a:lnTo>
                      <a:lnTo>
                        <a:pt x="8621" y="17979"/>
                      </a:lnTo>
                      <a:lnTo>
                        <a:pt x="6537" y="18610"/>
                      </a:lnTo>
                      <a:lnTo>
                        <a:pt x="4382" y="17514"/>
                      </a:lnTo>
                      <a:lnTo>
                        <a:pt x="4882" y="18443"/>
                      </a:lnTo>
                      <a:lnTo>
                        <a:pt x="2763" y="18265"/>
                      </a:lnTo>
                      <a:lnTo>
                        <a:pt x="1846" y="16907"/>
                      </a:lnTo>
                      <a:lnTo>
                        <a:pt x="1668" y="17026"/>
                      </a:lnTo>
                      <a:lnTo>
                        <a:pt x="2644" y="18467"/>
                      </a:lnTo>
                      <a:lnTo>
                        <a:pt x="5252" y="18681"/>
                      </a:lnTo>
                      <a:lnTo>
                        <a:pt x="4894" y="18015"/>
                      </a:lnTo>
                      <a:lnTo>
                        <a:pt x="6526" y="18860"/>
                      </a:lnTo>
                      <a:lnTo>
                        <a:pt x="8621" y="18217"/>
                      </a:lnTo>
                      <a:lnTo>
                        <a:pt x="11169" y="18860"/>
                      </a:lnTo>
                      <a:lnTo>
                        <a:pt x="12526" y="17979"/>
                      </a:lnTo>
                      <a:lnTo>
                        <a:pt x="13884" y="18860"/>
                      </a:lnTo>
                      <a:lnTo>
                        <a:pt x="16432" y="18217"/>
                      </a:lnTo>
                      <a:lnTo>
                        <a:pt x="18539" y="18860"/>
                      </a:lnTo>
                      <a:lnTo>
                        <a:pt x="20158" y="18015"/>
                      </a:lnTo>
                      <a:lnTo>
                        <a:pt x="20158" y="18015"/>
                      </a:lnTo>
                      <a:lnTo>
                        <a:pt x="19801" y="18681"/>
                      </a:lnTo>
                      <a:lnTo>
                        <a:pt x="22408" y="18467"/>
                      </a:lnTo>
                      <a:lnTo>
                        <a:pt x="23385" y="17026"/>
                      </a:lnTo>
                      <a:lnTo>
                        <a:pt x="23206" y="16907"/>
                      </a:lnTo>
                      <a:lnTo>
                        <a:pt x="22289" y="18265"/>
                      </a:lnTo>
                      <a:lnTo>
                        <a:pt x="20170" y="18431"/>
                      </a:lnTo>
                      <a:lnTo>
                        <a:pt x="20682" y="17503"/>
                      </a:lnTo>
                      <a:lnTo>
                        <a:pt x="20682" y="17503"/>
                      </a:lnTo>
                      <a:lnTo>
                        <a:pt x="18515" y="18622"/>
                      </a:lnTo>
                      <a:lnTo>
                        <a:pt x="16432" y="17991"/>
                      </a:lnTo>
                      <a:lnTo>
                        <a:pt x="13919" y="18622"/>
                      </a:lnTo>
                      <a:lnTo>
                        <a:pt x="12633" y="17788"/>
                      </a:lnTo>
                      <a:lnTo>
                        <a:pt x="12633" y="15955"/>
                      </a:lnTo>
                      <a:cubicBezTo>
                        <a:pt x="12681" y="15919"/>
                        <a:pt x="12717" y="15883"/>
                        <a:pt x="12752" y="15836"/>
                      </a:cubicBezTo>
                      <a:lnTo>
                        <a:pt x="13753" y="16502"/>
                      </a:lnTo>
                      <a:lnTo>
                        <a:pt x="14681" y="16502"/>
                      </a:lnTo>
                      <a:cubicBezTo>
                        <a:pt x="14734" y="16698"/>
                        <a:pt x="14895" y="16788"/>
                        <a:pt x="15057" y="16788"/>
                      </a:cubicBezTo>
                      <a:cubicBezTo>
                        <a:pt x="15261" y="16788"/>
                        <a:pt x="15467" y="16647"/>
                        <a:pt x="15467" y="16395"/>
                      </a:cubicBezTo>
                      <a:cubicBezTo>
                        <a:pt x="15467" y="16138"/>
                        <a:pt x="15262" y="15994"/>
                        <a:pt x="15059" y="15994"/>
                      </a:cubicBezTo>
                      <a:cubicBezTo>
                        <a:pt x="14896" y="15994"/>
                        <a:pt x="14734" y="16087"/>
                        <a:pt x="14681" y="16288"/>
                      </a:cubicBezTo>
                      <a:lnTo>
                        <a:pt x="13812" y="16288"/>
                      </a:lnTo>
                      <a:lnTo>
                        <a:pt x="12812" y="15621"/>
                      </a:lnTo>
                      <a:cubicBezTo>
                        <a:pt x="12812" y="15550"/>
                        <a:pt x="12788" y="15467"/>
                        <a:pt x="12741" y="15407"/>
                      </a:cubicBezTo>
                      <a:cubicBezTo>
                        <a:pt x="12717" y="15359"/>
                        <a:pt x="12681" y="15324"/>
                        <a:pt x="12645" y="15300"/>
                      </a:cubicBezTo>
                      <a:lnTo>
                        <a:pt x="12645" y="14002"/>
                      </a:lnTo>
                      <a:cubicBezTo>
                        <a:pt x="12719" y="14070"/>
                        <a:pt x="12813" y="14104"/>
                        <a:pt x="12906" y="14104"/>
                      </a:cubicBezTo>
                      <a:cubicBezTo>
                        <a:pt x="13025" y="14104"/>
                        <a:pt x="13143" y="14049"/>
                        <a:pt x="13217" y="13943"/>
                      </a:cubicBezTo>
                      <a:lnTo>
                        <a:pt x="14074" y="14288"/>
                      </a:lnTo>
                      <a:lnTo>
                        <a:pt x="16062" y="12776"/>
                      </a:lnTo>
                      <a:lnTo>
                        <a:pt x="17801" y="12347"/>
                      </a:lnTo>
                      <a:lnTo>
                        <a:pt x="17825" y="12311"/>
                      </a:lnTo>
                      <a:cubicBezTo>
                        <a:pt x="18563" y="10930"/>
                        <a:pt x="18682" y="10633"/>
                        <a:pt x="18706" y="10561"/>
                      </a:cubicBezTo>
                      <a:cubicBezTo>
                        <a:pt x="18765" y="10430"/>
                        <a:pt x="19491" y="9490"/>
                        <a:pt x="20027" y="8835"/>
                      </a:cubicBezTo>
                      <a:cubicBezTo>
                        <a:pt x="20043" y="9058"/>
                        <a:pt x="20226" y="9196"/>
                        <a:pt x="20416" y="9196"/>
                      </a:cubicBezTo>
                      <a:cubicBezTo>
                        <a:pt x="20520" y="9196"/>
                        <a:pt x="20626" y="9154"/>
                        <a:pt x="20706" y="9061"/>
                      </a:cubicBezTo>
                      <a:lnTo>
                        <a:pt x="21051" y="9228"/>
                      </a:lnTo>
                      <a:lnTo>
                        <a:pt x="21873" y="10383"/>
                      </a:lnTo>
                      <a:lnTo>
                        <a:pt x="22039" y="10264"/>
                      </a:lnTo>
                      <a:lnTo>
                        <a:pt x="21194" y="9073"/>
                      </a:lnTo>
                      <a:lnTo>
                        <a:pt x="20801" y="8871"/>
                      </a:lnTo>
                      <a:cubicBezTo>
                        <a:pt x="20860" y="8608"/>
                        <a:pt x="20642" y="8405"/>
                        <a:pt x="20412" y="8405"/>
                      </a:cubicBezTo>
                      <a:cubicBezTo>
                        <a:pt x="20319" y="8405"/>
                        <a:pt x="20225" y="8438"/>
                        <a:pt x="20146" y="8513"/>
                      </a:cubicBezTo>
                      <a:lnTo>
                        <a:pt x="19741" y="6466"/>
                      </a:lnTo>
                      <a:lnTo>
                        <a:pt x="20003" y="5632"/>
                      </a:lnTo>
                      <a:lnTo>
                        <a:pt x="21599" y="5632"/>
                      </a:lnTo>
                      <a:lnTo>
                        <a:pt x="22539" y="6787"/>
                      </a:lnTo>
                      <a:cubicBezTo>
                        <a:pt x="22326" y="7084"/>
                        <a:pt x="22576" y="7425"/>
                        <a:pt x="22866" y="7425"/>
                      </a:cubicBezTo>
                      <a:cubicBezTo>
                        <a:pt x="22947" y="7425"/>
                        <a:pt x="23032" y="7398"/>
                        <a:pt x="23111" y="7335"/>
                      </a:cubicBezTo>
                      <a:cubicBezTo>
                        <a:pt x="23421" y="7077"/>
                        <a:pt x="23202" y="6622"/>
                        <a:pt x="22867" y="6622"/>
                      </a:cubicBezTo>
                      <a:cubicBezTo>
                        <a:pt x="22816" y="6622"/>
                        <a:pt x="22762" y="6632"/>
                        <a:pt x="22706" y="6656"/>
                      </a:cubicBezTo>
                      <a:lnTo>
                        <a:pt x="21694" y="5418"/>
                      </a:lnTo>
                      <a:lnTo>
                        <a:pt x="20063" y="5418"/>
                      </a:lnTo>
                      <a:lnTo>
                        <a:pt x="20432" y="4227"/>
                      </a:lnTo>
                      <a:lnTo>
                        <a:pt x="22218" y="3584"/>
                      </a:lnTo>
                      <a:lnTo>
                        <a:pt x="23468" y="4846"/>
                      </a:lnTo>
                      <a:cubicBezTo>
                        <a:pt x="23305" y="5135"/>
                        <a:pt x="23529" y="5438"/>
                        <a:pt x="23810" y="5438"/>
                      </a:cubicBezTo>
                      <a:cubicBezTo>
                        <a:pt x="23877" y="5438"/>
                        <a:pt x="23947" y="5421"/>
                        <a:pt x="24016" y="5382"/>
                      </a:cubicBezTo>
                      <a:lnTo>
                        <a:pt x="24825" y="7180"/>
                      </a:lnTo>
                      <a:lnTo>
                        <a:pt x="23825" y="10264"/>
                      </a:lnTo>
                      <a:lnTo>
                        <a:pt x="23028" y="8716"/>
                      </a:lnTo>
                      <a:lnTo>
                        <a:pt x="22813" y="8632"/>
                      </a:lnTo>
                      <a:cubicBezTo>
                        <a:pt x="22834" y="8359"/>
                        <a:pt x="22621" y="8198"/>
                        <a:pt x="22407" y="8198"/>
                      </a:cubicBezTo>
                      <a:cubicBezTo>
                        <a:pt x="22258" y="8198"/>
                        <a:pt x="22108" y="8277"/>
                        <a:pt x="22039" y="8454"/>
                      </a:cubicBezTo>
                      <a:cubicBezTo>
                        <a:pt x="21933" y="8748"/>
                        <a:pt x="22170" y="8992"/>
                        <a:pt x="22417" y="8992"/>
                      </a:cubicBezTo>
                      <a:cubicBezTo>
                        <a:pt x="22530" y="8992"/>
                        <a:pt x="22644" y="8942"/>
                        <a:pt x="22730" y="8823"/>
                      </a:cubicBezTo>
                      <a:lnTo>
                        <a:pt x="22885" y="8882"/>
                      </a:lnTo>
                      <a:lnTo>
                        <a:pt x="23885" y="10811"/>
                      </a:lnTo>
                      <a:lnTo>
                        <a:pt x="25064" y="7168"/>
                      </a:lnTo>
                      <a:lnTo>
                        <a:pt x="24206" y="5299"/>
                      </a:lnTo>
                      <a:lnTo>
                        <a:pt x="24182" y="5192"/>
                      </a:lnTo>
                      <a:cubicBezTo>
                        <a:pt x="24242" y="5061"/>
                        <a:pt x="24218" y="4906"/>
                        <a:pt x="24123" y="4799"/>
                      </a:cubicBezTo>
                      <a:lnTo>
                        <a:pt x="23766" y="2453"/>
                      </a:lnTo>
                      <a:lnTo>
                        <a:pt x="21682" y="2048"/>
                      </a:lnTo>
                      <a:lnTo>
                        <a:pt x="20825" y="882"/>
                      </a:lnTo>
                      <a:lnTo>
                        <a:pt x="18491" y="822"/>
                      </a:lnTo>
                      <a:lnTo>
                        <a:pt x="14467" y="0"/>
                      </a:lnTo>
                      <a:lnTo>
                        <a:pt x="12526" y="2394"/>
                      </a:lnTo>
                      <a:lnTo>
                        <a:pt x="10597" y="0"/>
                      </a:lnTo>
                      <a:close/>
                    </a:path>
                  </a:pathLst>
                </a:custGeom>
                <a:solidFill>
                  <a:schemeClr val="accent5"/>
                </a:solidFill>
                <a:ln w="19050" cap="flat" cmpd="sng">
                  <a:solidFill>
                    <a:schemeClr val="accent5"/>
                  </a:solidFill>
                  <a:prstDash val="solid"/>
                  <a:round/>
                  <a:headEnd type="none" w="sm" len="sm"/>
                  <a:tailEnd type="none" w="sm" len="sm"/>
                </a:ln>
                <a:effectLst>
                  <a:outerShdw blurRad="142875" algn="bl" rotWithShape="0">
                    <a:schemeClr val="accent5">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2131066" y="1903150"/>
                  <a:ext cx="678155" cy="294538"/>
                </a:xfrm>
                <a:custGeom>
                  <a:avLst/>
                  <a:gdLst/>
                  <a:ahLst/>
                  <a:cxnLst/>
                  <a:rect l="l" t="t" r="r" b="b"/>
                  <a:pathLst>
                    <a:path w="10046" h="4359" extrusionOk="0">
                      <a:moveTo>
                        <a:pt x="6152" y="0"/>
                      </a:moveTo>
                      <a:lnTo>
                        <a:pt x="6617" y="1798"/>
                      </a:lnTo>
                      <a:lnTo>
                        <a:pt x="5247" y="2882"/>
                      </a:lnTo>
                      <a:lnTo>
                        <a:pt x="3640" y="2894"/>
                      </a:lnTo>
                      <a:lnTo>
                        <a:pt x="2378" y="4120"/>
                      </a:lnTo>
                      <a:lnTo>
                        <a:pt x="854" y="3775"/>
                      </a:lnTo>
                      <a:cubicBezTo>
                        <a:pt x="841" y="3526"/>
                        <a:pt x="644" y="3393"/>
                        <a:pt x="449" y="3393"/>
                      </a:cubicBezTo>
                      <a:cubicBezTo>
                        <a:pt x="280" y="3393"/>
                        <a:pt x="112" y="3493"/>
                        <a:pt x="68" y="3703"/>
                      </a:cubicBezTo>
                      <a:cubicBezTo>
                        <a:pt x="0" y="3991"/>
                        <a:pt x="226" y="4188"/>
                        <a:pt x="458" y="4188"/>
                      </a:cubicBezTo>
                      <a:cubicBezTo>
                        <a:pt x="590" y="4188"/>
                        <a:pt x="724" y="4124"/>
                        <a:pt x="806" y="3977"/>
                      </a:cubicBezTo>
                      <a:lnTo>
                        <a:pt x="2450" y="4358"/>
                      </a:lnTo>
                      <a:lnTo>
                        <a:pt x="3723" y="3108"/>
                      </a:lnTo>
                      <a:lnTo>
                        <a:pt x="5319" y="3108"/>
                      </a:lnTo>
                      <a:lnTo>
                        <a:pt x="6855" y="1894"/>
                      </a:lnTo>
                      <a:lnTo>
                        <a:pt x="6474" y="429"/>
                      </a:lnTo>
                      <a:lnTo>
                        <a:pt x="8605" y="1596"/>
                      </a:lnTo>
                      <a:lnTo>
                        <a:pt x="10046" y="453"/>
                      </a:lnTo>
                      <a:lnTo>
                        <a:pt x="9915" y="286"/>
                      </a:lnTo>
                      <a:lnTo>
                        <a:pt x="8581" y="1346"/>
                      </a:lnTo>
                      <a:lnTo>
                        <a:pt x="6152" y="0"/>
                      </a:lnTo>
                      <a:close/>
                    </a:path>
                  </a:pathLst>
                </a:custGeom>
                <a:solidFill>
                  <a:schemeClr val="accent5"/>
                </a:solidFill>
                <a:ln w="19050" cap="flat" cmpd="sng">
                  <a:solidFill>
                    <a:schemeClr val="accent5"/>
                  </a:solidFill>
                  <a:prstDash val="solid"/>
                  <a:round/>
                  <a:headEnd type="none" w="sm" len="sm"/>
                  <a:tailEnd type="none" w="sm" len="sm"/>
                </a:ln>
                <a:effectLst>
                  <a:outerShdw blurRad="142875" algn="bl" rotWithShape="0">
                    <a:schemeClr val="accent5">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2361461" y="1933692"/>
                  <a:ext cx="521746" cy="370148"/>
                </a:xfrm>
                <a:custGeom>
                  <a:avLst/>
                  <a:gdLst/>
                  <a:ahLst/>
                  <a:cxnLst/>
                  <a:rect l="l" t="t" r="r" b="b"/>
                  <a:pathLst>
                    <a:path w="7729" h="5478" extrusionOk="0">
                      <a:moveTo>
                        <a:pt x="7526" y="1"/>
                      </a:moveTo>
                      <a:lnTo>
                        <a:pt x="6835" y="1870"/>
                      </a:lnTo>
                      <a:lnTo>
                        <a:pt x="5490" y="2465"/>
                      </a:lnTo>
                      <a:lnTo>
                        <a:pt x="4799" y="3680"/>
                      </a:lnTo>
                      <a:lnTo>
                        <a:pt x="2835" y="3680"/>
                      </a:lnTo>
                      <a:lnTo>
                        <a:pt x="2156" y="4966"/>
                      </a:lnTo>
                      <a:lnTo>
                        <a:pt x="894" y="4966"/>
                      </a:lnTo>
                      <a:cubicBezTo>
                        <a:pt x="845" y="4783"/>
                        <a:pt x="678" y="4679"/>
                        <a:pt x="511" y="4679"/>
                      </a:cubicBezTo>
                      <a:cubicBezTo>
                        <a:pt x="396" y="4679"/>
                        <a:pt x="281" y="4728"/>
                        <a:pt x="203" y="4835"/>
                      </a:cubicBezTo>
                      <a:cubicBezTo>
                        <a:pt x="1" y="5097"/>
                        <a:pt x="191" y="5478"/>
                        <a:pt x="513" y="5478"/>
                      </a:cubicBezTo>
                      <a:lnTo>
                        <a:pt x="525" y="5466"/>
                      </a:lnTo>
                      <a:cubicBezTo>
                        <a:pt x="703" y="5466"/>
                        <a:pt x="858" y="5347"/>
                        <a:pt x="906" y="5168"/>
                      </a:cubicBezTo>
                      <a:lnTo>
                        <a:pt x="2287" y="5168"/>
                      </a:lnTo>
                      <a:lnTo>
                        <a:pt x="2966" y="3882"/>
                      </a:lnTo>
                      <a:lnTo>
                        <a:pt x="4930" y="3882"/>
                      </a:lnTo>
                      <a:lnTo>
                        <a:pt x="5644" y="2620"/>
                      </a:lnTo>
                      <a:lnTo>
                        <a:pt x="7002" y="2025"/>
                      </a:lnTo>
                      <a:lnTo>
                        <a:pt x="7728" y="72"/>
                      </a:lnTo>
                      <a:lnTo>
                        <a:pt x="7526" y="1"/>
                      </a:lnTo>
                      <a:close/>
                    </a:path>
                  </a:pathLst>
                </a:custGeom>
                <a:solidFill>
                  <a:schemeClr val="accent5"/>
                </a:solidFill>
                <a:ln w="19050" cap="flat" cmpd="sng">
                  <a:solidFill>
                    <a:schemeClr val="accent5"/>
                  </a:solidFill>
                  <a:prstDash val="solid"/>
                  <a:round/>
                  <a:headEnd type="none" w="sm" len="sm"/>
                  <a:tailEnd type="none" w="sm" len="sm"/>
                </a:ln>
                <a:effectLst>
                  <a:outerShdw blurRad="142875" algn="bl" rotWithShape="0">
                    <a:schemeClr val="accent5">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2" name="Google Shape;302;p35"/>
            <p:cNvSpPr txBox="1"/>
            <p:nvPr/>
          </p:nvSpPr>
          <p:spPr>
            <a:xfrm>
              <a:off x="8139896" y="3686209"/>
              <a:ext cx="353100" cy="362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latin typeface="Montserrat Black"/>
                  <a:ea typeface="Montserrat Black"/>
                  <a:cs typeface="Montserrat Black"/>
                  <a:sym typeface="Montserrat Black"/>
                </a:rPr>
                <a:t>✓</a:t>
              </a:r>
              <a:endParaRPr>
                <a:solidFill>
                  <a:schemeClr val="accent4"/>
                </a:solidFill>
                <a:latin typeface="Montserrat Black"/>
                <a:ea typeface="Montserrat Black"/>
                <a:cs typeface="Montserrat Black"/>
                <a:sym typeface="Montserrat Black"/>
              </a:endParaRPr>
            </a:p>
          </p:txBody>
        </p:sp>
        <p:sp>
          <p:nvSpPr>
            <p:cNvPr id="303" name="Google Shape;303;p35"/>
            <p:cNvSpPr txBox="1"/>
            <p:nvPr/>
          </p:nvSpPr>
          <p:spPr>
            <a:xfrm>
              <a:off x="7786800" y="4048309"/>
              <a:ext cx="353100" cy="362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rPr>
                <a:t>✗</a:t>
              </a:r>
              <a:endParaRPr>
                <a:solidFill>
                  <a:schemeClr val="accent4"/>
                </a:solidFill>
                <a:latin typeface="Montserrat Black"/>
                <a:ea typeface="Montserrat Black"/>
                <a:cs typeface="Montserrat Black"/>
                <a:sym typeface="Montserrat Black"/>
              </a:endParaRPr>
            </a:p>
          </p:txBody>
        </p:sp>
        <p:grpSp>
          <p:nvGrpSpPr>
            <p:cNvPr id="304" name="Google Shape;304;p35"/>
            <p:cNvGrpSpPr/>
            <p:nvPr/>
          </p:nvGrpSpPr>
          <p:grpSpPr>
            <a:xfrm>
              <a:off x="8060359" y="1470641"/>
              <a:ext cx="512162" cy="512162"/>
              <a:chOff x="713233" y="630936"/>
              <a:chExt cx="914412" cy="914412"/>
            </a:xfrm>
          </p:grpSpPr>
          <p:sp>
            <p:nvSpPr>
              <p:cNvPr id="305" name="Google Shape;305;p35"/>
              <p:cNvSpPr/>
              <p:nvPr/>
            </p:nvSpPr>
            <p:spPr>
              <a:xfrm>
                <a:off x="814179" y="731882"/>
                <a:ext cx="712520" cy="712520"/>
              </a:xfrm>
              <a:custGeom>
                <a:avLst/>
                <a:gdLst/>
                <a:ahLst/>
                <a:cxnLst/>
                <a:rect l="l" t="t" r="r" b="b"/>
                <a:pathLst>
                  <a:path w="11597" h="11597" extrusionOk="0">
                    <a:moveTo>
                      <a:pt x="1107" y="0"/>
                    </a:moveTo>
                    <a:cubicBezTo>
                      <a:pt x="488" y="0"/>
                      <a:pt x="0" y="488"/>
                      <a:pt x="0" y="1107"/>
                    </a:cubicBezTo>
                    <a:lnTo>
                      <a:pt x="0" y="10489"/>
                    </a:lnTo>
                    <a:cubicBezTo>
                      <a:pt x="0" y="11109"/>
                      <a:pt x="488" y="11597"/>
                      <a:pt x="1107" y="11597"/>
                    </a:cubicBezTo>
                    <a:lnTo>
                      <a:pt x="10489" y="11597"/>
                    </a:lnTo>
                    <a:cubicBezTo>
                      <a:pt x="11109" y="11597"/>
                      <a:pt x="11597" y="11109"/>
                      <a:pt x="11597" y="10489"/>
                    </a:cubicBezTo>
                    <a:lnTo>
                      <a:pt x="11597" y="1107"/>
                    </a:lnTo>
                    <a:cubicBezTo>
                      <a:pt x="11597" y="488"/>
                      <a:pt x="11109" y="0"/>
                      <a:pt x="10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a:off x="925324" y="843027"/>
                <a:ext cx="490168" cy="490168"/>
              </a:xfrm>
              <a:custGeom>
                <a:avLst/>
                <a:gdLst/>
                <a:ahLst/>
                <a:cxnLst/>
                <a:rect l="l" t="t" r="r" b="b"/>
                <a:pathLst>
                  <a:path w="7978" h="7978" extrusionOk="0">
                    <a:moveTo>
                      <a:pt x="656" y="1"/>
                    </a:moveTo>
                    <a:cubicBezTo>
                      <a:pt x="287" y="1"/>
                      <a:pt x="1" y="287"/>
                      <a:pt x="1" y="656"/>
                    </a:cubicBezTo>
                    <a:lnTo>
                      <a:pt x="1" y="7323"/>
                    </a:lnTo>
                    <a:cubicBezTo>
                      <a:pt x="1" y="7680"/>
                      <a:pt x="287" y="7978"/>
                      <a:pt x="656" y="7978"/>
                    </a:cubicBezTo>
                    <a:lnTo>
                      <a:pt x="7323" y="7978"/>
                    </a:lnTo>
                    <a:cubicBezTo>
                      <a:pt x="7680" y="7978"/>
                      <a:pt x="7978" y="7680"/>
                      <a:pt x="7978" y="7323"/>
                    </a:cubicBezTo>
                    <a:lnTo>
                      <a:pt x="7978" y="656"/>
                    </a:lnTo>
                    <a:cubicBezTo>
                      <a:pt x="7978" y="287"/>
                      <a:pt x="7680" y="1"/>
                      <a:pt x="7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5"/>
              <p:cNvSpPr/>
              <p:nvPr/>
            </p:nvSpPr>
            <p:spPr>
              <a:xfrm>
                <a:off x="925324" y="630936"/>
                <a:ext cx="60088" cy="161710"/>
              </a:xfrm>
              <a:custGeom>
                <a:avLst/>
                <a:gdLst/>
                <a:ahLst/>
                <a:cxnLst/>
                <a:rect l="l" t="t" r="r" b="b"/>
                <a:pathLst>
                  <a:path w="978" h="2632" extrusionOk="0">
                    <a:moveTo>
                      <a:pt x="489" y="0"/>
                    </a:moveTo>
                    <a:cubicBezTo>
                      <a:pt x="215" y="0"/>
                      <a:pt x="1" y="214"/>
                      <a:pt x="1" y="488"/>
                    </a:cubicBezTo>
                    <a:lnTo>
                      <a:pt x="1" y="2143"/>
                    </a:lnTo>
                    <a:cubicBezTo>
                      <a:pt x="1" y="2417"/>
                      <a:pt x="215" y="2631"/>
                      <a:pt x="489" y="2631"/>
                    </a:cubicBezTo>
                    <a:cubicBezTo>
                      <a:pt x="751" y="2631"/>
                      <a:pt x="977" y="2417"/>
                      <a:pt x="977" y="2143"/>
                    </a:cubicBezTo>
                    <a:lnTo>
                      <a:pt x="977" y="488"/>
                    </a:lnTo>
                    <a:cubicBezTo>
                      <a:pt x="977" y="214"/>
                      <a:pt x="751"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a:off x="1068725" y="630936"/>
                <a:ext cx="60027" cy="161710"/>
              </a:xfrm>
              <a:custGeom>
                <a:avLst/>
                <a:gdLst/>
                <a:ahLst/>
                <a:cxnLst/>
                <a:rect l="l" t="t" r="r" b="b"/>
                <a:pathLst>
                  <a:path w="977" h="2632" extrusionOk="0">
                    <a:moveTo>
                      <a:pt x="489" y="0"/>
                    </a:moveTo>
                    <a:cubicBezTo>
                      <a:pt x="215" y="0"/>
                      <a:pt x="0" y="214"/>
                      <a:pt x="0" y="488"/>
                    </a:cubicBezTo>
                    <a:lnTo>
                      <a:pt x="0" y="2143"/>
                    </a:lnTo>
                    <a:cubicBezTo>
                      <a:pt x="0" y="2417"/>
                      <a:pt x="215" y="2631"/>
                      <a:pt x="489" y="2631"/>
                    </a:cubicBezTo>
                    <a:cubicBezTo>
                      <a:pt x="762" y="2631"/>
                      <a:pt x="977" y="2417"/>
                      <a:pt x="977" y="2143"/>
                    </a:cubicBezTo>
                    <a:lnTo>
                      <a:pt x="977" y="488"/>
                    </a:lnTo>
                    <a:cubicBezTo>
                      <a:pt x="977" y="214"/>
                      <a:pt x="762"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a:off x="1212126" y="630936"/>
                <a:ext cx="60027" cy="161710"/>
              </a:xfrm>
              <a:custGeom>
                <a:avLst/>
                <a:gdLst/>
                <a:ahLst/>
                <a:cxnLst/>
                <a:rect l="l" t="t" r="r" b="b"/>
                <a:pathLst>
                  <a:path w="977" h="2632" extrusionOk="0">
                    <a:moveTo>
                      <a:pt x="488" y="0"/>
                    </a:moveTo>
                    <a:cubicBezTo>
                      <a:pt x="214" y="0"/>
                      <a:pt x="0" y="214"/>
                      <a:pt x="0" y="488"/>
                    </a:cubicBezTo>
                    <a:lnTo>
                      <a:pt x="0" y="2143"/>
                    </a:lnTo>
                    <a:cubicBezTo>
                      <a:pt x="0" y="2417"/>
                      <a:pt x="214" y="2631"/>
                      <a:pt x="488" y="2631"/>
                    </a:cubicBezTo>
                    <a:cubicBezTo>
                      <a:pt x="762" y="2631"/>
                      <a:pt x="976" y="2417"/>
                      <a:pt x="976" y="2143"/>
                    </a:cubicBezTo>
                    <a:lnTo>
                      <a:pt x="976" y="488"/>
                    </a:lnTo>
                    <a:cubicBezTo>
                      <a:pt x="976" y="214"/>
                      <a:pt x="762" y="0"/>
                      <a:pt x="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a:off x="1355465" y="630936"/>
                <a:ext cx="60764" cy="161710"/>
              </a:xfrm>
              <a:custGeom>
                <a:avLst/>
                <a:gdLst/>
                <a:ahLst/>
                <a:cxnLst/>
                <a:rect l="l" t="t" r="r" b="b"/>
                <a:pathLst>
                  <a:path w="989" h="2632" extrusionOk="0">
                    <a:moveTo>
                      <a:pt x="489" y="0"/>
                    </a:moveTo>
                    <a:cubicBezTo>
                      <a:pt x="227" y="0"/>
                      <a:pt x="1" y="214"/>
                      <a:pt x="1" y="488"/>
                    </a:cubicBezTo>
                    <a:lnTo>
                      <a:pt x="1" y="2143"/>
                    </a:lnTo>
                    <a:cubicBezTo>
                      <a:pt x="1" y="2417"/>
                      <a:pt x="227" y="2631"/>
                      <a:pt x="489" y="2631"/>
                    </a:cubicBezTo>
                    <a:cubicBezTo>
                      <a:pt x="763" y="2631"/>
                      <a:pt x="989" y="2417"/>
                      <a:pt x="989" y="2143"/>
                    </a:cubicBezTo>
                    <a:lnTo>
                      <a:pt x="989" y="488"/>
                    </a:lnTo>
                    <a:cubicBezTo>
                      <a:pt x="989" y="214"/>
                      <a:pt x="763"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5"/>
              <p:cNvSpPr/>
              <p:nvPr/>
            </p:nvSpPr>
            <p:spPr>
              <a:xfrm>
                <a:off x="925324" y="1383637"/>
                <a:ext cx="60088" cy="161710"/>
              </a:xfrm>
              <a:custGeom>
                <a:avLst/>
                <a:gdLst/>
                <a:ahLst/>
                <a:cxnLst/>
                <a:rect l="l" t="t" r="r" b="b"/>
                <a:pathLst>
                  <a:path w="978" h="2632" extrusionOk="0">
                    <a:moveTo>
                      <a:pt x="489" y="0"/>
                    </a:moveTo>
                    <a:cubicBezTo>
                      <a:pt x="215" y="0"/>
                      <a:pt x="1" y="215"/>
                      <a:pt x="1" y="489"/>
                    </a:cubicBezTo>
                    <a:lnTo>
                      <a:pt x="1" y="2144"/>
                    </a:lnTo>
                    <a:cubicBezTo>
                      <a:pt x="1" y="2417"/>
                      <a:pt x="215" y="2632"/>
                      <a:pt x="489" y="2632"/>
                    </a:cubicBezTo>
                    <a:cubicBezTo>
                      <a:pt x="751" y="2632"/>
                      <a:pt x="977" y="2417"/>
                      <a:pt x="977" y="2144"/>
                    </a:cubicBezTo>
                    <a:lnTo>
                      <a:pt x="977" y="489"/>
                    </a:lnTo>
                    <a:cubicBezTo>
                      <a:pt x="977" y="215"/>
                      <a:pt x="751"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a:off x="1068725" y="1383637"/>
                <a:ext cx="60027" cy="161710"/>
              </a:xfrm>
              <a:custGeom>
                <a:avLst/>
                <a:gdLst/>
                <a:ahLst/>
                <a:cxnLst/>
                <a:rect l="l" t="t" r="r" b="b"/>
                <a:pathLst>
                  <a:path w="977" h="2632" extrusionOk="0">
                    <a:moveTo>
                      <a:pt x="489" y="0"/>
                    </a:moveTo>
                    <a:cubicBezTo>
                      <a:pt x="215" y="0"/>
                      <a:pt x="0" y="215"/>
                      <a:pt x="0" y="489"/>
                    </a:cubicBezTo>
                    <a:lnTo>
                      <a:pt x="0" y="2144"/>
                    </a:lnTo>
                    <a:cubicBezTo>
                      <a:pt x="0" y="2417"/>
                      <a:pt x="215" y="2632"/>
                      <a:pt x="489" y="2632"/>
                    </a:cubicBezTo>
                    <a:cubicBezTo>
                      <a:pt x="762" y="2632"/>
                      <a:pt x="977" y="2417"/>
                      <a:pt x="977" y="2144"/>
                    </a:cubicBezTo>
                    <a:lnTo>
                      <a:pt x="977" y="489"/>
                    </a:lnTo>
                    <a:cubicBezTo>
                      <a:pt x="977" y="215"/>
                      <a:pt x="762"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1212126" y="1383637"/>
                <a:ext cx="60027" cy="161710"/>
              </a:xfrm>
              <a:custGeom>
                <a:avLst/>
                <a:gdLst/>
                <a:ahLst/>
                <a:cxnLst/>
                <a:rect l="l" t="t" r="r" b="b"/>
                <a:pathLst>
                  <a:path w="977" h="2632" extrusionOk="0">
                    <a:moveTo>
                      <a:pt x="488" y="0"/>
                    </a:moveTo>
                    <a:cubicBezTo>
                      <a:pt x="214" y="0"/>
                      <a:pt x="0" y="215"/>
                      <a:pt x="0" y="489"/>
                    </a:cubicBezTo>
                    <a:lnTo>
                      <a:pt x="0" y="2144"/>
                    </a:lnTo>
                    <a:cubicBezTo>
                      <a:pt x="0" y="2417"/>
                      <a:pt x="214" y="2632"/>
                      <a:pt x="488" y="2632"/>
                    </a:cubicBezTo>
                    <a:cubicBezTo>
                      <a:pt x="762" y="2632"/>
                      <a:pt x="976" y="2417"/>
                      <a:pt x="976" y="2144"/>
                    </a:cubicBezTo>
                    <a:lnTo>
                      <a:pt x="976" y="489"/>
                    </a:lnTo>
                    <a:cubicBezTo>
                      <a:pt x="976" y="215"/>
                      <a:pt x="762" y="0"/>
                      <a:pt x="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1355465" y="1383637"/>
                <a:ext cx="60764" cy="161710"/>
              </a:xfrm>
              <a:custGeom>
                <a:avLst/>
                <a:gdLst/>
                <a:ahLst/>
                <a:cxnLst/>
                <a:rect l="l" t="t" r="r" b="b"/>
                <a:pathLst>
                  <a:path w="989" h="2632" extrusionOk="0">
                    <a:moveTo>
                      <a:pt x="489" y="0"/>
                    </a:moveTo>
                    <a:cubicBezTo>
                      <a:pt x="227" y="0"/>
                      <a:pt x="1" y="215"/>
                      <a:pt x="1" y="489"/>
                    </a:cubicBezTo>
                    <a:lnTo>
                      <a:pt x="1" y="2144"/>
                    </a:lnTo>
                    <a:cubicBezTo>
                      <a:pt x="1" y="2417"/>
                      <a:pt x="227" y="2632"/>
                      <a:pt x="489" y="2632"/>
                    </a:cubicBezTo>
                    <a:cubicBezTo>
                      <a:pt x="763" y="2632"/>
                      <a:pt x="977" y="2417"/>
                      <a:pt x="989" y="2144"/>
                    </a:cubicBezTo>
                    <a:lnTo>
                      <a:pt x="989" y="489"/>
                    </a:lnTo>
                    <a:cubicBezTo>
                      <a:pt x="989" y="215"/>
                      <a:pt x="763"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a:off x="1465935" y="843027"/>
                <a:ext cx="161710" cy="60088"/>
              </a:xfrm>
              <a:custGeom>
                <a:avLst/>
                <a:gdLst/>
                <a:ahLst/>
                <a:cxnLst/>
                <a:rect l="l" t="t" r="r" b="b"/>
                <a:pathLst>
                  <a:path w="2632" h="978" extrusionOk="0">
                    <a:moveTo>
                      <a:pt x="489" y="1"/>
                    </a:moveTo>
                    <a:cubicBezTo>
                      <a:pt x="215" y="1"/>
                      <a:pt x="1" y="215"/>
                      <a:pt x="1" y="489"/>
                    </a:cubicBezTo>
                    <a:cubicBezTo>
                      <a:pt x="1" y="751"/>
                      <a:pt x="215" y="977"/>
                      <a:pt x="489" y="977"/>
                    </a:cubicBezTo>
                    <a:lnTo>
                      <a:pt x="2144" y="977"/>
                    </a:lnTo>
                    <a:cubicBezTo>
                      <a:pt x="2418" y="977"/>
                      <a:pt x="2632" y="751"/>
                      <a:pt x="2632" y="489"/>
                    </a:cubicBezTo>
                    <a:cubicBezTo>
                      <a:pt x="2632" y="215"/>
                      <a:pt x="2418" y="1"/>
                      <a:pt x="2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a:off x="1465935" y="986428"/>
                <a:ext cx="161710" cy="60027"/>
              </a:xfrm>
              <a:custGeom>
                <a:avLst/>
                <a:gdLst/>
                <a:ahLst/>
                <a:cxnLst/>
                <a:rect l="l" t="t" r="r" b="b"/>
                <a:pathLst>
                  <a:path w="2632" h="977" extrusionOk="0">
                    <a:moveTo>
                      <a:pt x="489" y="0"/>
                    </a:moveTo>
                    <a:cubicBezTo>
                      <a:pt x="215" y="0"/>
                      <a:pt x="1" y="215"/>
                      <a:pt x="1" y="489"/>
                    </a:cubicBezTo>
                    <a:cubicBezTo>
                      <a:pt x="1" y="762"/>
                      <a:pt x="215" y="977"/>
                      <a:pt x="489" y="977"/>
                    </a:cubicBezTo>
                    <a:lnTo>
                      <a:pt x="2144" y="977"/>
                    </a:lnTo>
                    <a:cubicBezTo>
                      <a:pt x="2418" y="977"/>
                      <a:pt x="2632" y="762"/>
                      <a:pt x="2632" y="489"/>
                    </a:cubicBezTo>
                    <a:cubicBezTo>
                      <a:pt x="2632" y="215"/>
                      <a:pt x="2418" y="0"/>
                      <a:pt x="2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1465935" y="1129829"/>
                <a:ext cx="161710" cy="60027"/>
              </a:xfrm>
              <a:custGeom>
                <a:avLst/>
                <a:gdLst/>
                <a:ahLst/>
                <a:cxnLst/>
                <a:rect l="l" t="t" r="r" b="b"/>
                <a:pathLst>
                  <a:path w="2632" h="977" extrusionOk="0">
                    <a:moveTo>
                      <a:pt x="489" y="0"/>
                    </a:moveTo>
                    <a:cubicBezTo>
                      <a:pt x="215" y="0"/>
                      <a:pt x="1" y="214"/>
                      <a:pt x="1" y="488"/>
                    </a:cubicBezTo>
                    <a:cubicBezTo>
                      <a:pt x="1" y="762"/>
                      <a:pt x="215" y="976"/>
                      <a:pt x="489" y="976"/>
                    </a:cubicBezTo>
                    <a:lnTo>
                      <a:pt x="2144" y="976"/>
                    </a:lnTo>
                    <a:cubicBezTo>
                      <a:pt x="2418" y="976"/>
                      <a:pt x="2632" y="762"/>
                      <a:pt x="2632" y="488"/>
                    </a:cubicBezTo>
                    <a:cubicBezTo>
                      <a:pt x="2632" y="214"/>
                      <a:pt x="2418" y="0"/>
                      <a:pt x="2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1465935" y="1273168"/>
                <a:ext cx="161710" cy="60764"/>
              </a:xfrm>
              <a:custGeom>
                <a:avLst/>
                <a:gdLst/>
                <a:ahLst/>
                <a:cxnLst/>
                <a:rect l="l" t="t" r="r" b="b"/>
                <a:pathLst>
                  <a:path w="2632" h="989" extrusionOk="0">
                    <a:moveTo>
                      <a:pt x="489" y="1"/>
                    </a:moveTo>
                    <a:cubicBezTo>
                      <a:pt x="215" y="1"/>
                      <a:pt x="1" y="227"/>
                      <a:pt x="1" y="489"/>
                    </a:cubicBezTo>
                    <a:cubicBezTo>
                      <a:pt x="1" y="763"/>
                      <a:pt x="215" y="977"/>
                      <a:pt x="489" y="989"/>
                    </a:cubicBezTo>
                    <a:lnTo>
                      <a:pt x="2144" y="989"/>
                    </a:lnTo>
                    <a:cubicBezTo>
                      <a:pt x="2418" y="989"/>
                      <a:pt x="2632" y="763"/>
                      <a:pt x="2632" y="489"/>
                    </a:cubicBezTo>
                    <a:cubicBezTo>
                      <a:pt x="2632" y="227"/>
                      <a:pt x="2418" y="1"/>
                      <a:pt x="2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713233" y="843027"/>
                <a:ext cx="161710" cy="60088"/>
              </a:xfrm>
              <a:custGeom>
                <a:avLst/>
                <a:gdLst/>
                <a:ahLst/>
                <a:cxnLst/>
                <a:rect l="l" t="t" r="r" b="b"/>
                <a:pathLst>
                  <a:path w="2632" h="978" extrusionOk="0">
                    <a:moveTo>
                      <a:pt x="488" y="1"/>
                    </a:moveTo>
                    <a:cubicBezTo>
                      <a:pt x="214" y="1"/>
                      <a:pt x="0" y="215"/>
                      <a:pt x="0" y="489"/>
                    </a:cubicBezTo>
                    <a:cubicBezTo>
                      <a:pt x="0" y="751"/>
                      <a:pt x="214" y="977"/>
                      <a:pt x="488" y="977"/>
                    </a:cubicBezTo>
                    <a:lnTo>
                      <a:pt x="2143" y="977"/>
                    </a:lnTo>
                    <a:cubicBezTo>
                      <a:pt x="2417" y="977"/>
                      <a:pt x="2631" y="751"/>
                      <a:pt x="2631" y="489"/>
                    </a:cubicBezTo>
                    <a:cubicBezTo>
                      <a:pt x="2631" y="215"/>
                      <a:pt x="2417" y="1"/>
                      <a:pt x="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713233" y="986428"/>
                <a:ext cx="161710" cy="60027"/>
              </a:xfrm>
              <a:custGeom>
                <a:avLst/>
                <a:gdLst/>
                <a:ahLst/>
                <a:cxnLst/>
                <a:rect l="l" t="t" r="r" b="b"/>
                <a:pathLst>
                  <a:path w="2632" h="977" extrusionOk="0">
                    <a:moveTo>
                      <a:pt x="488" y="0"/>
                    </a:moveTo>
                    <a:cubicBezTo>
                      <a:pt x="214" y="0"/>
                      <a:pt x="0" y="215"/>
                      <a:pt x="0" y="489"/>
                    </a:cubicBezTo>
                    <a:cubicBezTo>
                      <a:pt x="0" y="762"/>
                      <a:pt x="214" y="977"/>
                      <a:pt x="488" y="977"/>
                    </a:cubicBezTo>
                    <a:lnTo>
                      <a:pt x="2143" y="977"/>
                    </a:lnTo>
                    <a:cubicBezTo>
                      <a:pt x="2417" y="977"/>
                      <a:pt x="2631" y="762"/>
                      <a:pt x="2631" y="489"/>
                    </a:cubicBezTo>
                    <a:cubicBezTo>
                      <a:pt x="2631" y="215"/>
                      <a:pt x="2417" y="0"/>
                      <a:pt x="2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a:off x="713233" y="1129829"/>
                <a:ext cx="161710" cy="60027"/>
              </a:xfrm>
              <a:custGeom>
                <a:avLst/>
                <a:gdLst/>
                <a:ahLst/>
                <a:cxnLst/>
                <a:rect l="l" t="t" r="r" b="b"/>
                <a:pathLst>
                  <a:path w="2632" h="977" extrusionOk="0">
                    <a:moveTo>
                      <a:pt x="488" y="0"/>
                    </a:moveTo>
                    <a:cubicBezTo>
                      <a:pt x="214" y="0"/>
                      <a:pt x="0" y="214"/>
                      <a:pt x="0" y="488"/>
                    </a:cubicBezTo>
                    <a:cubicBezTo>
                      <a:pt x="0" y="762"/>
                      <a:pt x="214" y="976"/>
                      <a:pt x="488" y="976"/>
                    </a:cubicBezTo>
                    <a:lnTo>
                      <a:pt x="2143" y="976"/>
                    </a:lnTo>
                    <a:cubicBezTo>
                      <a:pt x="2417" y="976"/>
                      <a:pt x="2631" y="762"/>
                      <a:pt x="2631" y="488"/>
                    </a:cubicBezTo>
                    <a:cubicBezTo>
                      <a:pt x="2631" y="214"/>
                      <a:pt x="2417" y="0"/>
                      <a:pt x="2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713233" y="1273168"/>
                <a:ext cx="161710" cy="60764"/>
              </a:xfrm>
              <a:custGeom>
                <a:avLst/>
                <a:gdLst/>
                <a:ahLst/>
                <a:cxnLst/>
                <a:rect l="l" t="t" r="r" b="b"/>
                <a:pathLst>
                  <a:path w="2632" h="989" extrusionOk="0">
                    <a:moveTo>
                      <a:pt x="488" y="1"/>
                    </a:moveTo>
                    <a:cubicBezTo>
                      <a:pt x="214" y="1"/>
                      <a:pt x="0" y="227"/>
                      <a:pt x="0" y="489"/>
                    </a:cubicBezTo>
                    <a:cubicBezTo>
                      <a:pt x="0" y="763"/>
                      <a:pt x="214" y="989"/>
                      <a:pt x="488" y="989"/>
                    </a:cubicBezTo>
                    <a:lnTo>
                      <a:pt x="2143" y="989"/>
                    </a:lnTo>
                    <a:cubicBezTo>
                      <a:pt x="2417" y="989"/>
                      <a:pt x="2631" y="763"/>
                      <a:pt x="2631" y="489"/>
                    </a:cubicBezTo>
                    <a:cubicBezTo>
                      <a:pt x="2631" y="227"/>
                      <a:pt x="2417" y="1"/>
                      <a:pt x="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2" name="Google Shape;337;p37">
            <a:extLst>
              <a:ext uri="{FF2B5EF4-FFF2-40B4-BE49-F238E27FC236}">
                <a16:creationId xmlns:a16="http://schemas.microsoft.com/office/drawing/2014/main" id="{ADD03664-543C-22D7-4881-479C54D8A527}"/>
              </a:ext>
            </a:extLst>
          </p:cNvPr>
          <p:cNvSpPr txBox="1">
            <a:spLocks/>
          </p:cNvSpPr>
          <p:nvPr/>
        </p:nvSpPr>
        <p:spPr>
          <a:xfrm>
            <a:off x="427332" y="462439"/>
            <a:ext cx="824423" cy="683410"/>
          </a:xfrm>
          <a:prstGeom prst="rect">
            <a:avLst/>
          </a:prstGeom>
          <a:noFill/>
          <a:ln w="1905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sz="3600" dirty="0">
                <a:solidFill>
                  <a:srgbClr val="271865"/>
                </a:solidFill>
              </a:rPr>
              <a:t>05</a:t>
            </a:r>
          </a:p>
        </p:txBody>
      </p:sp>
      <p:sp>
        <p:nvSpPr>
          <p:cNvPr id="3" name="Google Shape;338;p37">
            <a:extLst>
              <a:ext uri="{FF2B5EF4-FFF2-40B4-BE49-F238E27FC236}">
                <a16:creationId xmlns:a16="http://schemas.microsoft.com/office/drawing/2014/main" id="{FF4FB6DD-888F-0312-1DC9-D84158F5BE2C}"/>
              </a:ext>
            </a:extLst>
          </p:cNvPr>
          <p:cNvSpPr txBox="1">
            <a:spLocks/>
          </p:cNvSpPr>
          <p:nvPr/>
        </p:nvSpPr>
        <p:spPr>
          <a:xfrm>
            <a:off x="947373" y="473299"/>
            <a:ext cx="3494314" cy="6725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Montserrat"/>
              <a:buNone/>
              <a:defRPr sz="2000" b="1" i="0" u="none" strike="noStrike" cap="none">
                <a:solidFill>
                  <a:schemeClr val="dk1"/>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pPr marL="0" indent="0" algn="ctr"/>
            <a:r>
              <a:rPr lang="en-US" sz="3200" dirty="0">
                <a:solidFill>
                  <a:srgbClr val="271865"/>
                </a:solidFill>
              </a:rPr>
              <a:t>Future plans</a:t>
            </a:r>
          </a:p>
        </p:txBody>
      </p:sp>
      <p:sp>
        <p:nvSpPr>
          <p:cNvPr id="4" name="Google Shape;337;p37">
            <a:extLst>
              <a:ext uri="{FF2B5EF4-FFF2-40B4-BE49-F238E27FC236}">
                <a16:creationId xmlns:a16="http://schemas.microsoft.com/office/drawing/2014/main" id="{A990CE58-4956-2C86-6492-3BBAA96E4002}"/>
              </a:ext>
            </a:extLst>
          </p:cNvPr>
          <p:cNvSpPr txBox="1">
            <a:spLocks/>
          </p:cNvSpPr>
          <p:nvPr/>
        </p:nvSpPr>
        <p:spPr>
          <a:xfrm>
            <a:off x="416549" y="440873"/>
            <a:ext cx="824423" cy="683410"/>
          </a:xfrm>
          <a:prstGeom prst="rect">
            <a:avLst/>
          </a:prstGeom>
          <a:solidFill>
            <a:srgbClr val="271865"/>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sz="3600" dirty="0">
                <a:solidFill>
                  <a:schemeClr val="tx1"/>
                </a:solidFill>
              </a:rPr>
              <a:t>04</a:t>
            </a:r>
          </a:p>
        </p:txBody>
      </p:sp>
      <p:sp>
        <p:nvSpPr>
          <p:cNvPr id="5" name="Google Shape;338;p37">
            <a:extLst>
              <a:ext uri="{FF2B5EF4-FFF2-40B4-BE49-F238E27FC236}">
                <a16:creationId xmlns:a16="http://schemas.microsoft.com/office/drawing/2014/main" id="{C20AE6E8-80E9-D905-62C9-CF38F8B5BDB5}"/>
              </a:ext>
            </a:extLst>
          </p:cNvPr>
          <p:cNvSpPr txBox="1">
            <a:spLocks/>
          </p:cNvSpPr>
          <p:nvPr/>
        </p:nvSpPr>
        <p:spPr>
          <a:xfrm>
            <a:off x="828760" y="484082"/>
            <a:ext cx="6351814"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Montserrat"/>
              <a:buNone/>
              <a:defRPr sz="2000" b="1" i="0" u="none" strike="noStrike" cap="none">
                <a:solidFill>
                  <a:schemeClr val="dk1"/>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pPr marL="0" indent="0" algn="ctr"/>
            <a:r>
              <a:rPr lang="en-US" sz="3200" dirty="0">
                <a:solidFill>
                  <a:schemeClr val="accent2"/>
                </a:solidFill>
                <a:effectLst>
                  <a:outerShdw blurRad="38100" dist="38100" dir="2700000" algn="tl">
                    <a:srgbClr val="000000">
                      <a:alpha val="43137"/>
                    </a:srgbClr>
                  </a:outerShdw>
                </a:effectLst>
              </a:rPr>
              <a:t>Demo of our application</a:t>
            </a:r>
          </a:p>
        </p:txBody>
      </p:sp>
      <p:pic>
        <p:nvPicPr>
          <p:cNvPr id="11" name="Картина 10" descr="Картина, която съдържа екранна снимка, текст, цветност, дизайн&#10;&#10;Описанието е генерирано автоматично">
            <a:extLst>
              <a:ext uri="{FF2B5EF4-FFF2-40B4-BE49-F238E27FC236}">
                <a16:creationId xmlns:a16="http://schemas.microsoft.com/office/drawing/2014/main" id="{0D37F628-4E45-5ABE-E234-BECA1208697F}"/>
              </a:ext>
            </a:extLst>
          </p:cNvPr>
          <p:cNvPicPr>
            <a:picLocks noChangeAspect="1"/>
          </p:cNvPicPr>
          <p:nvPr/>
        </p:nvPicPr>
        <p:blipFill>
          <a:blip r:embed="rId3"/>
          <a:stretch>
            <a:fillRect/>
          </a:stretch>
        </p:blipFill>
        <p:spPr>
          <a:xfrm>
            <a:off x="4181628" y="1114503"/>
            <a:ext cx="4723528" cy="2656984"/>
          </a:xfrm>
          <a:prstGeom prst="rect">
            <a:avLst/>
          </a:prstGeom>
        </p:spPr>
      </p:pic>
      <p:pic>
        <p:nvPicPr>
          <p:cNvPr id="20" name="Картина 19" descr="Картина, която съдържа текст, екранна снимка, Мобилен телефон, мултимедия&#10;&#10;Описанието е генерирано автоматично">
            <a:extLst>
              <a:ext uri="{FF2B5EF4-FFF2-40B4-BE49-F238E27FC236}">
                <a16:creationId xmlns:a16="http://schemas.microsoft.com/office/drawing/2014/main" id="{B6FB517F-D3BE-7394-7834-9ABD34BC5F1D}"/>
              </a:ext>
            </a:extLst>
          </p:cNvPr>
          <p:cNvPicPr>
            <a:picLocks noChangeAspect="1"/>
          </p:cNvPicPr>
          <p:nvPr/>
        </p:nvPicPr>
        <p:blipFill>
          <a:blip r:embed="rId4"/>
          <a:stretch>
            <a:fillRect/>
          </a:stretch>
        </p:blipFill>
        <p:spPr>
          <a:xfrm>
            <a:off x="313597" y="1245774"/>
            <a:ext cx="4761866" cy="2678550"/>
          </a:xfrm>
          <a:prstGeom prst="rect">
            <a:avLst/>
          </a:prstGeom>
        </p:spPr>
      </p:pic>
      <p:pic>
        <p:nvPicPr>
          <p:cNvPr id="17" name="Картина 16" descr="Картина, която съдържа текст, екранна снимка, софтуер, компютър&#10;&#10;Описанието е генерирано автоматично">
            <a:extLst>
              <a:ext uri="{FF2B5EF4-FFF2-40B4-BE49-F238E27FC236}">
                <a16:creationId xmlns:a16="http://schemas.microsoft.com/office/drawing/2014/main" id="{AD288BC2-82C5-9FDE-0D01-62A415474924}"/>
              </a:ext>
            </a:extLst>
          </p:cNvPr>
          <p:cNvPicPr>
            <a:picLocks noChangeAspect="1"/>
          </p:cNvPicPr>
          <p:nvPr/>
        </p:nvPicPr>
        <p:blipFill>
          <a:blip r:embed="rId5"/>
          <a:stretch>
            <a:fillRect/>
          </a:stretch>
        </p:blipFill>
        <p:spPr>
          <a:xfrm>
            <a:off x="2625842" y="2474752"/>
            <a:ext cx="4185413" cy="2354295"/>
          </a:xfrm>
          <a:prstGeom prst="rect">
            <a:avLst/>
          </a:prstGeom>
        </p:spPr>
      </p:pic>
    </p:spTree>
    <p:extLst>
      <p:ext uri="{BB962C8B-B14F-4D97-AF65-F5344CB8AC3E}">
        <p14:creationId xmlns:p14="http://schemas.microsoft.com/office/powerpoint/2010/main" val="99233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2" name="Google Shape;337;p37">
            <a:extLst>
              <a:ext uri="{FF2B5EF4-FFF2-40B4-BE49-F238E27FC236}">
                <a16:creationId xmlns:a16="http://schemas.microsoft.com/office/drawing/2014/main" id="{ADD03664-543C-22D7-4881-479C54D8A527}"/>
              </a:ext>
            </a:extLst>
          </p:cNvPr>
          <p:cNvSpPr txBox="1">
            <a:spLocks/>
          </p:cNvSpPr>
          <p:nvPr/>
        </p:nvSpPr>
        <p:spPr>
          <a:xfrm>
            <a:off x="427332" y="462439"/>
            <a:ext cx="824423" cy="683410"/>
          </a:xfrm>
          <a:prstGeom prst="rect">
            <a:avLst/>
          </a:prstGeom>
          <a:noFill/>
          <a:ln w="1905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sz="3600" dirty="0">
                <a:solidFill>
                  <a:srgbClr val="271865"/>
                </a:solidFill>
              </a:rPr>
              <a:t>05</a:t>
            </a:r>
          </a:p>
        </p:txBody>
      </p:sp>
      <p:sp>
        <p:nvSpPr>
          <p:cNvPr id="3" name="Google Shape;338;p37">
            <a:extLst>
              <a:ext uri="{FF2B5EF4-FFF2-40B4-BE49-F238E27FC236}">
                <a16:creationId xmlns:a16="http://schemas.microsoft.com/office/drawing/2014/main" id="{FF4FB6DD-888F-0312-1DC9-D84158F5BE2C}"/>
              </a:ext>
            </a:extLst>
          </p:cNvPr>
          <p:cNvSpPr txBox="1">
            <a:spLocks/>
          </p:cNvSpPr>
          <p:nvPr/>
        </p:nvSpPr>
        <p:spPr>
          <a:xfrm>
            <a:off x="947373" y="484737"/>
            <a:ext cx="3494314" cy="6725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Montserrat"/>
              <a:buNone/>
              <a:defRPr sz="2000" b="1" i="0" u="none" strike="noStrike" cap="none">
                <a:solidFill>
                  <a:schemeClr val="dk1"/>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pPr marL="0" indent="0" algn="ctr"/>
            <a:r>
              <a:rPr lang="en-US" sz="3200" dirty="0">
                <a:solidFill>
                  <a:srgbClr val="271865"/>
                </a:solidFill>
              </a:rPr>
              <a:t>Future plans</a:t>
            </a:r>
          </a:p>
        </p:txBody>
      </p:sp>
      <p:sp>
        <p:nvSpPr>
          <p:cNvPr id="4" name="Google Shape;337;p37">
            <a:extLst>
              <a:ext uri="{FF2B5EF4-FFF2-40B4-BE49-F238E27FC236}">
                <a16:creationId xmlns:a16="http://schemas.microsoft.com/office/drawing/2014/main" id="{A990CE58-4956-2C86-6492-3BBAA96E4002}"/>
              </a:ext>
            </a:extLst>
          </p:cNvPr>
          <p:cNvSpPr txBox="1">
            <a:spLocks/>
          </p:cNvSpPr>
          <p:nvPr/>
        </p:nvSpPr>
        <p:spPr>
          <a:xfrm>
            <a:off x="416549" y="440873"/>
            <a:ext cx="824423" cy="683410"/>
          </a:xfrm>
          <a:prstGeom prst="rect">
            <a:avLst/>
          </a:prstGeom>
          <a:solidFill>
            <a:srgbClr val="271865"/>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sz="3600" dirty="0">
                <a:solidFill>
                  <a:schemeClr val="tx1"/>
                </a:solidFill>
              </a:rPr>
              <a:t>04</a:t>
            </a:r>
          </a:p>
        </p:txBody>
      </p:sp>
      <p:sp>
        <p:nvSpPr>
          <p:cNvPr id="5" name="Google Shape;338;p37">
            <a:extLst>
              <a:ext uri="{FF2B5EF4-FFF2-40B4-BE49-F238E27FC236}">
                <a16:creationId xmlns:a16="http://schemas.microsoft.com/office/drawing/2014/main" id="{C20AE6E8-80E9-D905-62C9-CF38F8B5BDB5}"/>
              </a:ext>
            </a:extLst>
          </p:cNvPr>
          <p:cNvSpPr txBox="1">
            <a:spLocks/>
          </p:cNvSpPr>
          <p:nvPr/>
        </p:nvSpPr>
        <p:spPr>
          <a:xfrm>
            <a:off x="828760" y="484082"/>
            <a:ext cx="6351814"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Montserrat"/>
              <a:buNone/>
              <a:defRPr sz="2000" b="1" i="0" u="none" strike="noStrike" cap="none">
                <a:solidFill>
                  <a:schemeClr val="dk1"/>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pPr marL="0" indent="0" algn="ctr"/>
            <a:r>
              <a:rPr lang="en-US" sz="3200" dirty="0">
                <a:solidFill>
                  <a:schemeClr val="accent2"/>
                </a:solidFill>
                <a:effectLst>
                  <a:outerShdw blurRad="38100" dist="38100" dir="2700000" algn="tl">
                    <a:srgbClr val="000000">
                      <a:alpha val="43137"/>
                    </a:srgbClr>
                  </a:outerShdw>
                </a:effectLst>
              </a:rPr>
              <a:t>Demo of our application</a:t>
            </a:r>
          </a:p>
        </p:txBody>
      </p:sp>
      <p:grpSp>
        <p:nvGrpSpPr>
          <p:cNvPr id="6" name="Group 5">
            <a:extLst>
              <a:ext uri="{FF2B5EF4-FFF2-40B4-BE49-F238E27FC236}">
                <a16:creationId xmlns:a16="http://schemas.microsoft.com/office/drawing/2014/main" id="{FB8DEEEB-25E2-9432-7B51-22E449731CA4}"/>
              </a:ext>
            </a:extLst>
          </p:cNvPr>
          <p:cNvGrpSpPr/>
          <p:nvPr/>
        </p:nvGrpSpPr>
        <p:grpSpPr>
          <a:xfrm>
            <a:off x="248130" y="1175183"/>
            <a:ext cx="8574606" cy="3527444"/>
            <a:chOff x="235459" y="1175183"/>
            <a:chExt cx="8574606" cy="3527444"/>
          </a:xfrm>
        </p:grpSpPr>
        <p:pic>
          <p:nvPicPr>
            <p:cNvPr id="1026" name="Picture 2">
              <a:extLst>
                <a:ext uri="{FF2B5EF4-FFF2-40B4-BE49-F238E27FC236}">
                  <a16:creationId xmlns:a16="http://schemas.microsoft.com/office/drawing/2014/main" id="{F2415657-4850-C012-A708-7F96CE63F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459" y="1175183"/>
              <a:ext cx="1687512" cy="35274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DD21862-2DE3-7859-D59C-C06667AE5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3967" y="1175183"/>
              <a:ext cx="1687512" cy="35274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D5A9A73-4F2F-3DEF-4C91-4BC4AF2A1A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2475" y="1175183"/>
              <a:ext cx="1695132" cy="35274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8D16B64-A075-A919-585E-36341716C6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8603" y="1175183"/>
              <a:ext cx="1699487" cy="35274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7BECB4A-19F0-15CE-70D6-E0F8532D76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9086" y="1175183"/>
              <a:ext cx="1680979" cy="35274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8555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2" name="Google Shape;337;p37">
            <a:extLst>
              <a:ext uri="{FF2B5EF4-FFF2-40B4-BE49-F238E27FC236}">
                <a16:creationId xmlns:a16="http://schemas.microsoft.com/office/drawing/2014/main" id="{ADD03664-543C-22D7-4881-479C54D8A527}"/>
              </a:ext>
            </a:extLst>
          </p:cNvPr>
          <p:cNvSpPr txBox="1">
            <a:spLocks/>
          </p:cNvSpPr>
          <p:nvPr/>
        </p:nvSpPr>
        <p:spPr>
          <a:xfrm>
            <a:off x="3910248" y="1486826"/>
            <a:ext cx="1061649" cy="909853"/>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sz="5000" dirty="0">
                <a:solidFill>
                  <a:srgbClr val="FFFFFF"/>
                </a:solidFill>
              </a:rPr>
              <a:t>05</a:t>
            </a:r>
          </a:p>
        </p:txBody>
      </p:sp>
      <p:sp>
        <p:nvSpPr>
          <p:cNvPr id="3" name="Google Shape;338;p37">
            <a:extLst>
              <a:ext uri="{FF2B5EF4-FFF2-40B4-BE49-F238E27FC236}">
                <a16:creationId xmlns:a16="http://schemas.microsoft.com/office/drawing/2014/main" id="{FF4FB6DD-888F-0312-1DC9-D84158F5BE2C}"/>
              </a:ext>
            </a:extLst>
          </p:cNvPr>
          <p:cNvSpPr txBox="1">
            <a:spLocks/>
          </p:cNvSpPr>
          <p:nvPr/>
        </p:nvSpPr>
        <p:spPr>
          <a:xfrm>
            <a:off x="170996" y="2392676"/>
            <a:ext cx="8777992" cy="6725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Montserrat"/>
              <a:buNone/>
              <a:defRPr sz="2000" b="1" i="0" u="none" strike="noStrike" cap="none">
                <a:solidFill>
                  <a:schemeClr val="dk1"/>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pPr marL="0" indent="0" algn="ctr"/>
            <a:r>
              <a:rPr lang="en-US" sz="4000" dirty="0">
                <a:solidFill>
                  <a:srgbClr val="79D3FE"/>
                </a:solidFill>
                <a:effectLst>
                  <a:outerShdw blurRad="38100" dist="38100" dir="2700000" algn="tl">
                    <a:srgbClr val="000000">
                      <a:alpha val="43137"/>
                    </a:srgbClr>
                  </a:outerShdw>
                </a:effectLst>
              </a:rPr>
              <a:t>Future plans</a:t>
            </a:r>
          </a:p>
        </p:txBody>
      </p:sp>
      <p:grpSp>
        <p:nvGrpSpPr>
          <p:cNvPr id="30" name="Google Shape;460;p39">
            <a:extLst>
              <a:ext uri="{FF2B5EF4-FFF2-40B4-BE49-F238E27FC236}">
                <a16:creationId xmlns:a16="http://schemas.microsoft.com/office/drawing/2014/main" id="{18550C09-7054-C232-7FF9-8F2455615B60}"/>
              </a:ext>
            </a:extLst>
          </p:cNvPr>
          <p:cNvGrpSpPr/>
          <p:nvPr/>
        </p:nvGrpSpPr>
        <p:grpSpPr>
          <a:xfrm>
            <a:off x="713233" y="630925"/>
            <a:ext cx="1344166" cy="1247800"/>
            <a:chOff x="713233" y="630925"/>
            <a:chExt cx="1344166" cy="1247800"/>
          </a:xfrm>
        </p:grpSpPr>
        <p:grpSp>
          <p:nvGrpSpPr>
            <p:cNvPr id="5" name="Google Shape;461;p39">
              <a:extLst>
                <a:ext uri="{FF2B5EF4-FFF2-40B4-BE49-F238E27FC236}">
                  <a16:creationId xmlns:a16="http://schemas.microsoft.com/office/drawing/2014/main" id="{39AE365C-1AEC-6503-29BE-47294C22AFB2}"/>
                </a:ext>
              </a:extLst>
            </p:cNvPr>
            <p:cNvGrpSpPr/>
            <p:nvPr/>
          </p:nvGrpSpPr>
          <p:grpSpPr>
            <a:xfrm>
              <a:off x="713233" y="630936"/>
              <a:ext cx="914412" cy="914411"/>
              <a:chOff x="713233" y="630936"/>
              <a:chExt cx="914412" cy="914411"/>
            </a:xfrm>
          </p:grpSpPr>
          <p:sp>
            <p:nvSpPr>
              <p:cNvPr id="12" name="Google Shape;462;p39">
                <a:extLst>
                  <a:ext uri="{FF2B5EF4-FFF2-40B4-BE49-F238E27FC236}">
                    <a16:creationId xmlns:a16="http://schemas.microsoft.com/office/drawing/2014/main" id="{A1C3058F-CFDC-5668-EF61-065755F63BF8}"/>
                  </a:ext>
                </a:extLst>
              </p:cNvPr>
              <p:cNvSpPr/>
              <p:nvPr/>
            </p:nvSpPr>
            <p:spPr>
              <a:xfrm>
                <a:off x="814179" y="731882"/>
                <a:ext cx="712520" cy="712520"/>
              </a:xfrm>
              <a:custGeom>
                <a:avLst/>
                <a:gdLst/>
                <a:ahLst/>
                <a:cxnLst/>
                <a:rect l="l" t="t" r="r" b="b"/>
                <a:pathLst>
                  <a:path w="11597" h="11597" extrusionOk="0">
                    <a:moveTo>
                      <a:pt x="1107" y="0"/>
                    </a:moveTo>
                    <a:cubicBezTo>
                      <a:pt x="488" y="0"/>
                      <a:pt x="0" y="488"/>
                      <a:pt x="0" y="1107"/>
                    </a:cubicBezTo>
                    <a:lnTo>
                      <a:pt x="0" y="10489"/>
                    </a:lnTo>
                    <a:cubicBezTo>
                      <a:pt x="0" y="11109"/>
                      <a:pt x="488" y="11597"/>
                      <a:pt x="1107" y="11597"/>
                    </a:cubicBezTo>
                    <a:lnTo>
                      <a:pt x="10489" y="11597"/>
                    </a:lnTo>
                    <a:cubicBezTo>
                      <a:pt x="11109" y="11597"/>
                      <a:pt x="11597" y="11109"/>
                      <a:pt x="11597" y="10489"/>
                    </a:cubicBezTo>
                    <a:lnTo>
                      <a:pt x="11597" y="1107"/>
                    </a:lnTo>
                    <a:cubicBezTo>
                      <a:pt x="11597" y="488"/>
                      <a:pt x="11109" y="0"/>
                      <a:pt x="10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3;p39">
                <a:extLst>
                  <a:ext uri="{FF2B5EF4-FFF2-40B4-BE49-F238E27FC236}">
                    <a16:creationId xmlns:a16="http://schemas.microsoft.com/office/drawing/2014/main" id="{1FCD11A1-F67B-1E80-C623-CA6391200EE8}"/>
                  </a:ext>
                </a:extLst>
              </p:cNvPr>
              <p:cNvSpPr/>
              <p:nvPr/>
            </p:nvSpPr>
            <p:spPr>
              <a:xfrm>
                <a:off x="925324" y="843027"/>
                <a:ext cx="490168" cy="490168"/>
              </a:xfrm>
              <a:custGeom>
                <a:avLst/>
                <a:gdLst/>
                <a:ahLst/>
                <a:cxnLst/>
                <a:rect l="l" t="t" r="r" b="b"/>
                <a:pathLst>
                  <a:path w="7978" h="7978" extrusionOk="0">
                    <a:moveTo>
                      <a:pt x="656" y="1"/>
                    </a:moveTo>
                    <a:cubicBezTo>
                      <a:pt x="287" y="1"/>
                      <a:pt x="1" y="287"/>
                      <a:pt x="1" y="656"/>
                    </a:cubicBezTo>
                    <a:lnTo>
                      <a:pt x="1" y="7323"/>
                    </a:lnTo>
                    <a:cubicBezTo>
                      <a:pt x="1" y="7680"/>
                      <a:pt x="287" y="7978"/>
                      <a:pt x="656" y="7978"/>
                    </a:cubicBezTo>
                    <a:lnTo>
                      <a:pt x="7323" y="7978"/>
                    </a:lnTo>
                    <a:cubicBezTo>
                      <a:pt x="7680" y="7978"/>
                      <a:pt x="7978" y="7680"/>
                      <a:pt x="7978" y="7323"/>
                    </a:cubicBezTo>
                    <a:lnTo>
                      <a:pt x="7978" y="656"/>
                    </a:lnTo>
                    <a:cubicBezTo>
                      <a:pt x="7978" y="287"/>
                      <a:pt x="7680" y="1"/>
                      <a:pt x="7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4;p39">
                <a:extLst>
                  <a:ext uri="{FF2B5EF4-FFF2-40B4-BE49-F238E27FC236}">
                    <a16:creationId xmlns:a16="http://schemas.microsoft.com/office/drawing/2014/main" id="{D0C26C3A-2243-293F-1CB2-73E725B656CD}"/>
                  </a:ext>
                </a:extLst>
              </p:cNvPr>
              <p:cNvSpPr/>
              <p:nvPr/>
            </p:nvSpPr>
            <p:spPr>
              <a:xfrm>
                <a:off x="925324" y="630936"/>
                <a:ext cx="60088" cy="161710"/>
              </a:xfrm>
              <a:custGeom>
                <a:avLst/>
                <a:gdLst/>
                <a:ahLst/>
                <a:cxnLst/>
                <a:rect l="l" t="t" r="r" b="b"/>
                <a:pathLst>
                  <a:path w="978" h="2632" extrusionOk="0">
                    <a:moveTo>
                      <a:pt x="489" y="0"/>
                    </a:moveTo>
                    <a:cubicBezTo>
                      <a:pt x="215" y="0"/>
                      <a:pt x="1" y="214"/>
                      <a:pt x="1" y="488"/>
                    </a:cubicBezTo>
                    <a:lnTo>
                      <a:pt x="1" y="2143"/>
                    </a:lnTo>
                    <a:cubicBezTo>
                      <a:pt x="1" y="2417"/>
                      <a:pt x="215" y="2631"/>
                      <a:pt x="489" y="2631"/>
                    </a:cubicBezTo>
                    <a:cubicBezTo>
                      <a:pt x="751" y="2631"/>
                      <a:pt x="977" y="2417"/>
                      <a:pt x="977" y="2143"/>
                    </a:cubicBezTo>
                    <a:lnTo>
                      <a:pt x="977" y="488"/>
                    </a:lnTo>
                    <a:cubicBezTo>
                      <a:pt x="977" y="214"/>
                      <a:pt x="751"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5;p39">
                <a:extLst>
                  <a:ext uri="{FF2B5EF4-FFF2-40B4-BE49-F238E27FC236}">
                    <a16:creationId xmlns:a16="http://schemas.microsoft.com/office/drawing/2014/main" id="{73E23099-6BD4-2690-9808-29C38FD64D62}"/>
                  </a:ext>
                </a:extLst>
              </p:cNvPr>
              <p:cNvSpPr/>
              <p:nvPr/>
            </p:nvSpPr>
            <p:spPr>
              <a:xfrm>
                <a:off x="1068725" y="630936"/>
                <a:ext cx="60027" cy="161710"/>
              </a:xfrm>
              <a:custGeom>
                <a:avLst/>
                <a:gdLst/>
                <a:ahLst/>
                <a:cxnLst/>
                <a:rect l="l" t="t" r="r" b="b"/>
                <a:pathLst>
                  <a:path w="977" h="2632" extrusionOk="0">
                    <a:moveTo>
                      <a:pt x="489" y="0"/>
                    </a:moveTo>
                    <a:cubicBezTo>
                      <a:pt x="215" y="0"/>
                      <a:pt x="0" y="214"/>
                      <a:pt x="0" y="488"/>
                    </a:cubicBezTo>
                    <a:lnTo>
                      <a:pt x="0" y="2143"/>
                    </a:lnTo>
                    <a:cubicBezTo>
                      <a:pt x="0" y="2417"/>
                      <a:pt x="215" y="2631"/>
                      <a:pt x="489" y="2631"/>
                    </a:cubicBezTo>
                    <a:cubicBezTo>
                      <a:pt x="762" y="2631"/>
                      <a:pt x="977" y="2417"/>
                      <a:pt x="977" y="2143"/>
                    </a:cubicBezTo>
                    <a:lnTo>
                      <a:pt x="977" y="488"/>
                    </a:lnTo>
                    <a:cubicBezTo>
                      <a:pt x="977" y="214"/>
                      <a:pt x="762"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6;p39">
                <a:extLst>
                  <a:ext uri="{FF2B5EF4-FFF2-40B4-BE49-F238E27FC236}">
                    <a16:creationId xmlns:a16="http://schemas.microsoft.com/office/drawing/2014/main" id="{2669C4B3-3986-A917-8919-800DDE1B8005}"/>
                  </a:ext>
                </a:extLst>
              </p:cNvPr>
              <p:cNvSpPr/>
              <p:nvPr/>
            </p:nvSpPr>
            <p:spPr>
              <a:xfrm>
                <a:off x="1212126" y="630936"/>
                <a:ext cx="60027" cy="161710"/>
              </a:xfrm>
              <a:custGeom>
                <a:avLst/>
                <a:gdLst/>
                <a:ahLst/>
                <a:cxnLst/>
                <a:rect l="l" t="t" r="r" b="b"/>
                <a:pathLst>
                  <a:path w="977" h="2632" extrusionOk="0">
                    <a:moveTo>
                      <a:pt x="488" y="0"/>
                    </a:moveTo>
                    <a:cubicBezTo>
                      <a:pt x="214" y="0"/>
                      <a:pt x="0" y="214"/>
                      <a:pt x="0" y="488"/>
                    </a:cubicBezTo>
                    <a:lnTo>
                      <a:pt x="0" y="2143"/>
                    </a:lnTo>
                    <a:cubicBezTo>
                      <a:pt x="0" y="2417"/>
                      <a:pt x="214" y="2631"/>
                      <a:pt x="488" y="2631"/>
                    </a:cubicBezTo>
                    <a:cubicBezTo>
                      <a:pt x="762" y="2631"/>
                      <a:pt x="976" y="2417"/>
                      <a:pt x="976" y="2143"/>
                    </a:cubicBezTo>
                    <a:lnTo>
                      <a:pt x="976" y="488"/>
                    </a:lnTo>
                    <a:cubicBezTo>
                      <a:pt x="976" y="214"/>
                      <a:pt x="762" y="0"/>
                      <a:pt x="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7;p39">
                <a:extLst>
                  <a:ext uri="{FF2B5EF4-FFF2-40B4-BE49-F238E27FC236}">
                    <a16:creationId xmlns:a16="http://schemas.microsoft.com/office/drawing/2014/main" id="{FA662C44-A66D-24A6-12EF-734E1583D632}"/>
                  </a:ext>
                </a:extLst>
              </p:cNvPr>
              <p:cNvSpPr/>
              <p:nvPr/>
            </p:nvSpPr>
            <p:spPr>
              <a:xfrm>
                <a:off x="1355465" y="630936"/>
                <a:ext cx="60764" cy="161710"/>
              </a:xfrm>
              <a:custGeom>
                <a:avLst/>
                <a:gdLst/>
                <a:ahLst/>
                <a:cxnLst/>
                <a:rect l="l" t="t" r="r" b="b"/>
                <a:pathLst>
                  <a:path w="989" h="2632" extrusionOk="0">
                    <a:moveTo>
                      <a:pt x="489" y="0"/>
                    </a:moveTo>
                    <a:cubicBezTo>
                      <a:pt x="227" y="0"/>
                      <a:pt x="1" y="214"/>
                      <a:pt x="1" y="488"/>
                    </a:cubicBezTo>
                    <a:lnTo>
                      <a:pt x="1" y="2143"/>
                    </a:lnTo>
                    <a:cubicBezTo>
                      <a:pt x="1" y="2417"/>
                      <a:pt x="227" y="2631"/>
                      <a:pt x="489" y="2631"/>
                    </a:cubicBezTo>
                    <a:cubicBezTo>
                      <a:pt x="763" y="2631"/>
                      <a:pt x="989" y="2417"/>
                      <a:pt x="989" y="2143"/>
                    </a:cubicBezTo>
                    <a:lnTo>
                      <a:pt x="989" y="488"/>
                    </a:lnTo>
                    <a:cubicBezTo>
                      <a:pt x="989" y="214"/>
                      <a:pt x="763"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8;p39">
                <a:extLst>
                  <a:ext uri="{FF2B5EF4-FFF2-40B4-BE49-F238E27FC236}">
                    <a16:creationId xmlns:a16="http://schemas.microsoft.com/office/drawing/2014/main" id="{5F8E70EE-7045-CADD-B886-C3A1A6A1FD2B}"/>
                  </a:ext>
                </a:extLst>
              </p:cNvPr>
              <p:cNvSpPr/>
              <p:nvPr/>
            </p:nvSpPr>
            <p:spPr>
              <a:xfrm>
                <a:off x="925324" y="1383637"/>
                <a:ext cx="60088" cy="161710"/>
              </a:xfrm>
              <a:custGeom>
                <a:avLst/>
                <a:gdLst/>
                <a:ahLst/>
                <a:cxnLst/>
                <a:rect l="l" t="t" r="r" b="b"/>
                <a:pathLst>
                  <a:path w="978" h="2632" extrusionOk="0">
                    <a:moveTo>
                      <a:pt x="489" y="0"/>
                    </a:moveTo>
                    <a:cubicBezTo>
                      <a:pt x="215" y="0"/>
                      <a:pt x="1" y="215"/>
                      <a:pt x="1" y="489"/>
                    </a:cubicBezTo>
                    <a:lnTo>
                      <a:pt x="1" y="2144"/>
                    </a:lnTo>
                    <a:cubicBezTo>
                      <a:pt x="1" y="2417"/>
                      <a:pt x="215" y="2632"/>
                      <a:pt x="489" y="2632"/>
                    </a:cubicBezTo>
                    <a:cubicBezTo>
                      <a:pt x="751" y="2632"/>
                      <a:pt x="977" y="2417"/>
                      <a:pt x="977" y="2144"/>
                    </a:cubicBezTo>
                    <a:lnTo>
                      <a:pt x="977" y="489"/>
                    </a:lnTo>
                    <a:cubicBezTo>
                      <a:pt x="977" y="215"/>
                      <a:pt x="751"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9;p39">
                <a:extLst>
                  <a:ext uri="{FF2B5EF4-FFF2-40B4-BE49-F238E27FC236}">
                    <a16:creationId xmlns:a16="http://schemas.microsoft.com/office/drawing/2014/main" id="{3527B96E-2818-F9B2-6524-EF103D5D6E91}"/>
                  </a:ext>
                </a:extLst>
              </p:cNvPr>
              <p:cNvSpPr/>
              <p:nvPr/>
            </p:nvSpPr>
            <p:spPr>
              <a:xfrm>
                <a:off x="1068725" y="1383637"/>
                <a:ext cx="60027" cy="161710"/>
              </a:xfrm>
              <a:custGeom>
                <a:avLst/>
                <a:gdLst/>
                <a:ahLst/>
                <a:cxnLst/>
                <a:rect l="l" t="t" r="r" b="b"/>
                <a:pathLst>
                  <a:path w="977" h="2632" extrusionOk="0">
                    <a:moveTo>
                      <a:pt x="489" y="0"/>
                    </a:moveTo>
                    <a:cubicBezTo>
                      <a:pt x="215" y="0"/>
                      <a:pt x="0" y="215"/>
                      <a:pt x="0" y="489"/>
                    </a:cubicBezTo>
                    <a:lnTo>
                      <a:pt x="0" y="2144"/>
                    </a:lnTo>
                    <a:cubicBezTo>
                      <a:pt x="0" y="2417"/>
                      <a:pt x="215" y="2632"/>
                      <a:pt x="489" y="2632"/>
                    </a:cubicBezTo>
                    <a:cubicBezTo>
                      <a:pt x="762" y="2632"/>
                      <a:pt x="977" y="2417"/>
                      <a:pt x="977" y="2144"/>
                    </a:cubicBezTo>
                    <a:lnTo>
                      <a:pt x="977" y="489"/>
                    </a:lnTo>
                    <a:cubicBezTo>
                      <a:pt x="977" y="215"/>
                      <a:pt x="762"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0;p39">
                <a:extLst>
                  <a:ext uri="{FF2B5EF4-FFF2-40B4-BE49-F238E27FC236}">
                    <a16:creationId xmlns:a16="http://schemas.microsoft.com/office/drawing/2014/main" id="{5E441F21-4CC3-C811-6C27-566E082566CD}"/>
                  </a:ext>
                </a:extLst>
              </p:cNvPr>
              <p:cNvSpPr/>
              <p:nvPr/>
            </p:nvSpPr>
            <p:spPr>
              <a:xfrm>
                <a:off x="1212126" y="1383637"/>
                <a:ext cx="60027" cy="161710"/>
              </a:xfrm>
              <a:custGeom>
                <a:avLst/>
                <a:gdLst/>
                <a:ahLst/>
                <a:cxnLst/>
                <a:rect l="l" t="t" r="r" b="b"/>
                <a:pathLst>
                  <a:path w="977" h="2632" extrusionOk="0">
                    <a:moveTo>
                      <a:pt x="488" y="0"/>
                    </a:moveTo>
                    <a:cubicBezTo>
                      <a:pt x="214" y="0"/>
                      <a:pt x="0" y="215"/>
                      <a:pt x="0" y="489"/>
                    </a:cubicBezTo>
                    <a:lnTo>
                      <a:pt x="0" y="2144"/>
                    </a:lnTo>
                    <a:cubicBezTo>
                      <a:pt x="0" y="2417"/>
                      <a:pt x="214" y="2632"/>
                      <a:pt x="488" y="2632"/>
                    </a:cubicBezTo>
                    <a:cubicBezTo>
                      <a:pt x="762" y="2632"/>
                      <a:pt x="976" y="2417"/>
                      <a:pt x="976" y="2144"/>
                    </a:cubicBezTo>
                    <a:lnTo>
                      <a:pt x="976" y="489"/>
                    </a:lnTo>
                    <a:cubicBezTo>
                      <a:pt x="976" y="215"/>
                      <a:pt x="762" y="0"/>
                      <a:pt x="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1;p39">
                <a:extLst>
                  <a:ext uri="{FF2B5EF4-FFF2-40B4-BE49-F238E27FC236}">
                    <a16:creationId xmlns:a16="http://schemas.microsoft.com/office/drawing/2014/main" id="{03947CC2-FB50-ADBD-246F-638000927124}"/>
                  </a:ext>
                </a:extLst>
              </p:cNvPr>
              <p:cNvSpPr/>
              <p:nvPr/>
            </p:nvSpPr>
            <p:spPr>
              <a:xfrm>
                <a:off x="1355465" y="1383637"/>
                <a:ext cx="60764" cy="161710"/>
              </a:xfrm>
              <a:custGeom>
                <a:avLst/>
                <a:gdLst/>
                <a:ahLst/>
                <a:cxnLst/>
                <a:rect l="l" t="t" r="r" b="b"/>
                <a:pathLst>
                  <a:path w="989" h="2632" extrusionOk="0">
                    <a:moveTo>
                      <a:pt x="489" y="0"/>
                    </a:moveTo>
                    <a:cubicBezTo>
                      <a:pt x="227" y="0"/>
                      <a:pt x="1" y="215"/>
                      <a:pt x="1" y="489"/>
                    </a:cubicBezTo>
                    <a:lnTo>
                      <a:pt x="1" y="2144"/>
                    </a:lnTo>
                    <a:cubicBezTo>
                      <a:pt x="1" y="2417"/>
                      <a:pt x="227" y="2632"/>
                      <a:pt x="489" y="2632"/>
                    </a:cubicBezTo>
                    <a:cubicBezTo>
                      <a:pt x="763" y="2632"/>
                      <a:pt x="977" y="2417"/>
                      <a:pt x="989" y="2144"/>
                    </a:cubicBezTo>
                    <a:lnTo>
                      <a:pt x="989" y="489"/>
                    </a:lnTo>
                    <a:cubicBezTo>
                      <a:pt x="989" y="215"/>
                      <a:pt x="763"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2;p39">
                <a:extLst>
                  <a:ext uri="{FF2B5EF4-FFF2-40B4-BE49-F238E27FC236}">
                    <a16:creationId xmlns:a16="http://schemas.microsoft.com/office/drawing/2014/main" id="{AAC33755-C063-A4F7-C7B2-3B69AF39CF73}"/>
                  </a:ext>
                </a:extLst>
              </p:cNvPr>
              <p:cNvSpPr/>
              <p:nvPr/>
            </p:nvSpPr>
            <p:spPr>
              <a:xfrm>
                <a:off x="1465935" y="843027"/>
                <a:ext cx="161710" cy="60088"/>
              </a:xfrm>
              <a:custGeom>
                <a:avLst/>
                <a:gdLst/>
                <a:ahLst/>
                <a:cxnLst/>
                <a:rect l="l" t="t" r="r" b="b"/>
                <a:pathLst>
                  <a:path w="2632" h="978" extrusionOk="0">
                    <a:moveTo>
                      <a:pt x="489" y="1"/>
                    </a:moveTo>
                    <a:cubicBezTo>
                      <a:pt x="215" y="1"/>
                      <a:pt x="1" y="215"/>
                      <a:pt x="1" y="489"/>
                    </a:cubicBezTo>
                    <a:cubicBezTo>
                      <a:pt x="1" y="751"/>
                      <a:pt x="215" y="977"/>
                      <a:pt x="489" y="977"/>
                    </a:cubicBezTo>
                    <a:lnTo>
                      <a:pt x="2144" y="977"/>
                    </a:lnTo>
                    <a:cubicBezTo>
                      <a:pt x="2418" y="977"/>
                      <a:pt x="2632" y="751"/>
                      <a:pt x="2632" y="489"/>
                    </a:cubicBezTo>
                    <a:cubicBezTo>
                      <a:pt x="2632" y="215"/>
                      <a:pt x="2418" y="1"/>
                      <a:pt x="2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3;p39">
                <a:extLst>
                  <a:ext uri="{FF2B5EF4-FFF2-40B4-BE49-F238E27FC236}">
                    <a16:creationId xmlns:a16="http://schemas.microsoft.com/office/drawing/2014/main" id="{A886B575-F56F-1589-1DB2-EA0D2630E955}"/>
                  </a:ext>
                </a:extLst>
              </p:cNvPr>
              <p:cNvSpPr/>
              <p:nvPr/>
            </p:nvSpPr>
            <p:spPr>
              <a:xfrm>
                <a:off x="1465935" y="986428"/>
                <a:ext cx="161710" cy="60027"/>
              </a:xfrm>
              <a:custGeom>
                <a:avLst/>
                <a:gdLst/>
                <a:ahLst/>
                <a:cxnLst/>
                <a:rect l="l" t="t" r="r" b="b"/>
                <a:pathLst>
                  <a:path w="2632" h="977" extrusionOk="0">
                    <a:moveTo>
                      <a:pt x="489" y="0"/>
                    </a:moveTo>
                    <a:cubicBezTo>
                      <a:pt x="215" y="0"/>
                      <a:pt x="1" y="215"/>
                      <a:pt x="1" y="489"/>
                    </a:cubicBezTo>
                    <a:cubicBezTo>
                      <a:pt x="1" y="762"/>
                      <a:pt x="215" y="977"/>
                      <a:pt x="489" y="977"/>
                    </a:cubicBezTo>
                    <a:lnTo>
                      <a:pt x="2144" y="977"/>
                    </a:lnTo>
                    <a:cubicBezTo>
                      <a:pt x="2418" y="977"/>
                      <a:pt x="2632" y="762"/>
                      <a:pt x="2632" y="489"/>
                    </a:cubicBezTo>
                    <a:cubicBezTo>
                      <a:pt x="2632" y="215"/>
                      <a:pt x="2418" y="0"/>
                      <a:pt x="2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4;p39">
                <a:extLst>
                  <a:ext uri="{FF2B5EF4-FFF2-40B4-BE49-F238E27FC236}">
                    <a16:creationId xmlns:a16="http://schemas.microsoft.com/office/drawing/2014/main" id="{4F1FD8B4-3ACA-D461-9744-276E7B0E4C66}"/>
                  </a:ext>
                </a:extLst>
              </p:cNvPr>
              <p:cNvSpPr/>
              <p:nvPr/>
            </p:nvSpPr>
            <p:spPr>
              <a:xfrm>
                <a:off x="1465935" y="1129829"/>
                <a:ext cx="161710" cy="60027"/>
              </a:xfrm>
              <a:custGeom>
                <a:avLst/>
                <a:gdLst/>
                <a:ahLst/>
                <a:cxnLst/>
                <a:rect l="l" t="t" r="r" b="b"/>
                <a:pathLst>
                  <a:path w="2632" h="977" extrusionOk="0">
                    <a:moveTo>
                      <a:pt x="489" y="0"/>
                    </a:moveTo>
                    <a:cubicBezTo>
                      <a:pt x="215" y="0"/>
                      <a:pt x="1" y="214"/>
                      <a:pt x="1" y="488"/>
                    </a:cubicBezTo>
                    <a:cubicBezTo>
                      <a:pt x="1" y="762"/>
                      <a:pt x="215" y="976"/>
                      <a:pt x="489" y="976"/>
                    </a:cubicBezTo>
                    <a:lnTo>
                      <a:pt x="2144" y="976"/>
                    </a:lnTo>
                    <a:cubicBezTo>
                      <a:pt x="2418" y="976"/>
                      <a:pt x="2632" y="762"/>
                      <a:pt x="2632" y="488"/>
                    </a:cubicBezTo>
                    <a:cubicBezTo>
                      <a:pt x="2632" y="214"/>
                      <a:pt x="2418" y="0"/>
                      <a:pt x="2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5;p39">
                <a:extLst>
                  <a:ext uri="{FF2B5EF4-FFF2-40B4-BE49-F238E27FC236}">
                    <a16:creationId xmlns:a16="http://schemas.microsoft.com/office/drawing/2014/main" id="{9DF28740-48CC-93D4-A6C3-8F11AA3DA1E9}"/>
                  </a:ext>
                </a:extLst>
              </p:cNvPr>
              <p:cNvSpPr/>
              <p:nvPr/>
            </p:nvSpPr>
            <p:spPr>
              <a:xfrm>
                <a:off x="1465935" y="1273168"/>
                <a:ext cx="161710" cy="60764"/>
              </a:xfrm>
              <a:custGeom>
                <a:avLst/>
                <a:gdLst/>
                <a:ahLst/>
                <a:cxnLst/>
                <a:rect l="l" t="t" r="r" b="b"/>
                <a:pathLst>
                  <a:path w="2632" h="989" extrusionOk="0">
                    <a:moveTo>
                      <a:pt x="489" y="1"/>
                    </a:moveTo>
                    <a:cubicBezTo>
                      <a:pt x="215" y="1"/>
                      <a:pt x="1" y="227"/>
                      <a:pt x="1" y="489"/>
                    </a:cubicBezTo>
                    <a:cubicBezTo>
                      <a:pt x="1" y="763"/>
                      <a:pt x="215" y="977"/>
                      <a:pt x="489" y="989"/>
                    </a:cubicBezTo>
                    <a:lnTo>
                      <a:pt x="2144" y="989"/>
                    </a:lnTo>
                    <a:cubicBezTo>
                      <a:pt x="2418" y="989"/>
                      <a:pt x="2632" y="763"/>
                      <a:pt x="2632" y="489"/>
                    </a:cubicBezTo>
                    <a:cubicBezTo>
                      <a:pt x="2632" y="227"/>
                      <a:pt x="2418" y="1"/>
                      <a:pt x="2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6;p39">
                <a:extLst>
                  <a:ext uri="{FF2B5EF4-FFF2-40B4-BE49-F238E27FC236}">
                    <a16:creationId xmlns:a16="http://schemas.microsoft.com/office/drawing/2014/main" id="{33F343EC-41D1-E6F4-1F2F-5AA4AE8FCFB2}"/>
                  </a:ext>
                </a:extLst>
              </p:cNvPr>
              <p:cNvSpPr/>
              <p:nvPr/>
            </p:nvSpPr>
            <p:spPr>
              <a:xfrm>
                <a:off x="713233" y="843027"/>
                <a:ext cx="161710" cy="60088"/>
              </a:xfrm>
              <a:custGeom>
                <a:avLst/>
                <a:gdLst/>
                <a:ahLst/>
                <a:cxnLst/>
                <a:rect l="l" t="t" r="r" b="b"/>
                <a:pathLst>
                  <a:path w="2632" h="978" extrusionOk="0">
                    <a:moveTo>
                      <a:pt x="488" y="1"/>
                    </a:moveTo>
                    <a:cubicBezTo>
                      <a:pt x="214" y="1"/>
                      <a:pt x="0" y="215"/>
                      <a:pt x="0" y="489"/>
                    </a:cubicBezTo>
                    <a:cubicBezTo>
                      <a:pt x="0" y="751"/>
                      <a:pt x="214" y="977"/>
                      <a:pt x="488" y="977"/>
                    </a:cubicBezTo>
                    <a:lnTo>
                      <a:pt x="2143" y="977"/>
                    </a:lnTo>
                    <a:cubicBezTo>
                      <a:pt x="2417" y="977"/>
                      <a:pt x="2631" y="751"/>
                      <a:pt x="2631" y="489"/>
                    </a:cubicBezTo>
                    <a:cubicBezTo>
                      <a:pt x="2631" y="215"/>
                      <a:pt x="2417" y="1"/>
                      <a:pt x="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77;p39">
                <a:extLst>
                  <a:ext uri="{FF2B5EF4-FFF2-40B4-BE49-F238E27FC236}">
                    <a16:creationId xmlns:a16="http://schemas.microsoft.com/office/drawing/2014/main" id="{D3DAE9E9-7261-4854-4918-23872B397D8E}"/>
                  </a:ext>
                </a:extLst>
              </p:cNvPr>
              <p:cNvSpPr/>
              <p:nvPr/>
            </p:nvSpPr>
            <p:spPr>
              <a:xfrm>
                <a:off x="713233" y="986428"/>
                <a:ext cx="161710" cy="60027"/>
              </a:xfrm>
              <a:custGeom>
                <a:avLst/>
                <a:gdLst/>
                <a:ahLst/>
                <a:cxnLst/>
                <a:rect l="l" t="t" r="r" b="b"/>
                <a:pathLst>
                  <a:path w="2632" h="977" extrusionOk="0">
                    <a:moveTo>
                      <a:pt x="488" y="0"/>
                    </a:moveTo>
                    <a:cubicBezTo>
                      <a:pt x="214" y="0"/>
                      <a:pt x="0" y="215"/>
                      <a:pt x="0" y="489"/>
                    </a:cubicBezTo>
                    <a:cubicBezTo>
                      <a:pt x="0" y="762"/>
                      <a:pt x="214" y="977"/>
                      <a:pt x="488" y="977"/>
                    </a:cubicBezTo>
                    <a:lnTo>
                      <a:pt x="2143" y="977"/>
                    </a:lnTo>
                    <a:cubicBezTo>
                      <a:pt x="2417" y="977"/>
                      <a:pt x="2631" y="762"/>
                      <a:pt x="2631" y="489"/>
                    </a:cubicBezTo>
                    <a:cubicBezTo>
                      <a:pt x="2631" y="215"/>
                      <a:pt x="2417" y="0"/>
                      <a:pt x="2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8;p39">
                <a:extLst>
                  <a:ext uri="{FF2B5EF4-FFF2-40B4-BE49-F238E27FC236}">
                    <a16:creationId xmlns:a16="http://schemas.microsoft.com/office/drawing/2014/main" id="{87B45890-8609-9CD0-6115-54F135497C12}"/>
                  </a:ext>
                </a:extLst>
              </p:cNvPr>
              <p:cNvSpPr/>
              <p:nvPr/>
            </p:nvSpPr>
            <p:spPr>
              <a:xfrm>
                <a:off x="713233" y="1129829"/>
                <a:ext cx="161710" cy="60027"/>
              </a:xfrm>
              <a:custGeom>
                <a:avLst/>
                <a:gdLst/>
                <a:ahLst/>
                <a:cxnLst/>
                <a:rect l="l" t="t" r="r" b="b"/>
                <a:pathLst>
                  <a:path w="2632" h="977" extrusionOk="0">
                    <a:moveTo>
                      <a:pt x="488" y="0"/>
                    </a:moveTo>
                    <a:cubicBezTo>
                      <a:pt x="214" y="0"/>
                      <a:pt x="0" y="214"/>
                      <a:pt x="0" y="488"/>
                    </a:cubicBezTo>
                    <a:cubicBezTo>
                      <a:pt x="0" y="762"/>
                      <a:pt x="214" y="976"/>
                      <a:pt x="488" y="976"/>
                    </a:cubicBezTo>
                    <a:lnTo>
                      <a:pt x="2143" y="976"/>
                    </a:lnTo>
                    <a:cubicBezTo>
                      <a:pt x="2417" y="976"/>
                      <a:pt x="2631" y="762"/>
                      <a:pt x="2631" y="488"/>
                    </a:cubicBezTo>
                    <a:cubicBezTo>
                      <a:pt x="2631" y="214"/>
                      <a:pt x="2417" y="0"/>
                      <a:pt x="2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9;p39">
                <a:extLst>
                  <a:ext uri="{FF2B5EF4-FFF2-40B4-BE49-F238E27FC236}">
                    <a16:creationId xmlns:a16="http://schemas.microsoft.com/office/drawing/2014/main" id="{EB32217B-F48F-ADF8-AB82-19366D9B1FED}"/>
                  </a:ext>
                </a:extLst>
              </p:cNvPr>
              <p:cNvSpPr/>
              <p:nvPr/>
            </p:nvSpPr>
            <p:spPr>
              <a:xfrm>
                <a:off x="713233" y="1273168"/>
                <a:ext cx="161710" cy="60764"/>
              </a:xfrm>
              <a:custGeom>
                <a:avLst/>
                <a:gdLst/>
                <a:ahLst/>
                <a:cxnLst/>
                <a:rect l="l" t="t" r="r" b="b"/>
                <a:pathLst>
                  <a:path w="2632" h="989" extrusionOk="0">
                    <a:moveTo>
                      <a:pt x="488" y="1"/>
                    </a:moveTo>
                    <a:cubicBezTo>
                      <a:pt x="214" y="1"/>
                      <a:pt x="0" y="227"/>
                      <a:pt x="0" y="489"/>
                    </a:cubicBezTo>
                    <a:cubicBezTo>
                      <a:pt x="0" y="763"/>
                      <a:pt x="214" y="989"/>
                      <a:pt x="488" y="989"/>
                    </a:cubicBezTo>
                    <a:lnTo>
                      <a:pt x="2143" y="989"/>
                    </a:lnTo>
                    <a:cubicBezTo>
                      <a:pt x="2417" y="989"/>
                      <a:pt x="2631" y="763"/>
                      <a:pt x="2631" y="489"/>
                    </a:cubicBezTo>
                    <a:cubicBezTo>
                      <a:pt x="2631" y="227"/>
                      <a:pt x="2417" y="1"/>
                      <a:pt x="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80;p39">
              <a:extLst>
                <a:ext uri="{FF2B5EF4-FFF2-40B4-BE49-F238E27FC236}">
                  <a16:creationId xmlns:a16="http://schemas.microsoft.com/office/drawing/2014/main" id="{54352370-A9C8-4117-698C-9947F80C1340}"/>
                </a:ext>
              </a:extLst>
            </p:cNvPr>
            <p:cNvGrpSpPr/>
            <p:nvPr/>
          </p:nvGrpSpPr>
          <p:grpSpPr>
            <a:xfrm>
              <a:off x="814179" y="1687025"/>
              <a:ext cx="640200" cy="191700"/>
              <a:chOff x="814179" y="1687025"/>
              <a:chExt cx="640200" cy="191700"/>
            </a:xfrm>
          </p:grpSpPr>
          <p:sp>
            <p:nvSpPr>
              <p:cNvPr id="10" name="Google Shape;481;p39">
                <a:extLst>
                  <a:ext uri="{FF2B5EF4-FFF2-40B4-BE49-F238E27FC236}">
                    <a16:creationId xmlns:a16="http://schemas.microsoft.com/office/drawing/2014/main" id="{0AD56CBD-DB7C-5C70-53A0-42DFD6A20EB6}"/>
                  </a:ext>
                </a:extLst>
              </p:cNvPr>
              <p:cNvSpPr/>
              <p:nvPr/>
            </p:nvSpPr>
            <p:spPr>
              <a:xfrm>
                <a:off x="814179" y="1687025"/>
                <a:ext cx="6402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2;p39">
                <a:extLst>
                  <a:ext uri="{FF2B5EF4-FFF2-40B4-BE49-F238E27FC236}">
                    <a16:creationId xmlns:a16="http://schemas.microsoft.com/office/drawing/2014/main" id="{93583A48-F140-40E6-B715-C1B4428170F4}"/>
                  </a:ext>
                </a:extLst>
              </p:cNvPr>
              <p:cNvSpPr/>
              <p:nvPr/>
            </p:nvSpPr>
            <p:spPr>
              <a:xfrm>
                <a:off x="814179" y="1814825"/>
                <a:ext cx="3657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483;p39">
              <a:extLst>
                <a:ext uri="{FF2B5EF4-FFF2-40B4-BE49-F238E27FC236}">
                  <a16:creationId xmlns:a16="http://schemas.microsoft.com/office/drawing/2014/main" id="{AA029A89-DB5A-35AA-E2E9-4A8200A6E7D9}"/>
                </a:ext>
              </a:extLst>
            </p:cNvPr>
            <p:cNvGrpSpPr/>
            <p:nvPr/>
          </p:nvGrpSpPr>
          <p:grpSpPr>
            <a:xfrm>
              <a:off x="1828800" y="630925"/>
              <a:ext cx="228599" cy="388630"/>
              <a:chOff x="5024425" y="633350"/>
              <a:chExt cx="228599" cy="388630"/>
            </a:xfrm>
          </p:grpSpPr>
          <p:sp>
            <p:nvSpPr>
              <p:cNvPr id="8" name="Google Shape;484;p39">
                <a:extLst>
                  <a:ext uri="{FF2B5EF4-FFF2-40B4-BE49-F238E27FC236}">
                    <a16:creationId xmlns:a16="http://schemas.microsoft.com/office/drawing/2014/main" id="{8083B012-A88C-4ABD-E295-624AC20491BE}"/>
                  </a:ext>
                </a:extLst>
              </p:cNvPr>
              <p:cNvSpPr/>
              <p:nvPr/>
            </p:nvSpPr>
            <p:spPr>
              <a:xfrm>
                <a:off x="5024425" y="827643"/>
                <a:ext cx="228599" cy="194337"/>
              </a:xfrm>
              <a:custGeom>
                <a:avLst/>
                <a:gdLst/>
                <a:ahLst/>
                <a:cxnLst/>
                <a:rect l="l" t="t" r="r" b="b"/>
                <a:pathLst>
                  <a:path w="9788" h="8478" extrusionOk="0">
                    <a:moveTo>
                      <a:pt x="4894" y="1"/>
                    </a:moveTo>
                    <a:lnTo>
                      <a:pt x="1" y="8478"/>
                    </a:lnTo>
                    <a:lnTo>
                      <a:pt x="9787" y="8478"/>
                    </a:lnTo>
                    <a:lnTo>
                      <a:pt x="48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5;p39">
                <a:extLst>
                  <a:ext uri="{FF2B5EF4-FFF2-40B4-BE49-F238E27FC236}">
                    <a16:creationId xmlns:a16="http://schemas.microsoft.com/office/drawing/2014/main" id="{10679AB4-D5F1-F90C-CBCE-9BC849ADE60E}"/>
                  </a:ext>
                </a:extLst>
              </p:cNvPr>
              <p:cNvSpPr/>
              <p:nvPr/>
            </p:nvSpPr>
            <p:spPr>
              <a:xfrm>
                <a:off x="5024425" y="633350"/>
                <a:ext cx="228599" cy="194337"/>
              </a:xfrm>
              <a:custGeom>
                <a:avLst/>
                <a:gdLst/>
                <a:ahLst/>
                <a:cxnLst/>
                <a:rect l="l" t="t" r="r" b="b"/>
                <a:pathLst>
                  <a:path w="9788" h="8478" extrusionOk="0">
                    <a:moveTo>
                      <a:pt x="4894" y="0"/>
                    </a:moveTo>
                    <a:lnTo>
                      <a:pt x="1" y="8478"/>
                    </a:lnTo>
                    <a:lnTo>
                      <a:pt x="9787" y="8478"/>
                    </a:lnTo>
                    <a:lnTo>
                      <a:pt x="48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 name="Google Shape;486;p39">
            <a:extLst>
              <a:ext uri="{FF2B5EF4-FFF2-40B4-BE49-F238E27FC236}">
                <a16:creationId xmlns:a16="http://schemas.microsoft.com/office/drawing/2014/main" id="{59A75100-085E-E71C-AD40-4769B1BA23C7}"/>
              </a:ext>
            </a:extLst>
          </p:cNvPr>
          <p:cNvGrpSpPr/>
          <p:nvPr/>
        </p:nvGrpSpPr>
        <p:grpSpPr>
          <a:xfrm>
            <a:off x="6601872" y="3922776"/>
            <a:ext cx="1828856" cy="588819"/>
            <a:chOff x="6601872" y="3922776"/>
            <a:chExt cx="1828856" cy="588819"/>
          </a:xfrm>
        </p:grpSpPr>
        <p:sp>
          <p:nvSpPr>
            <p:cNvPr id="32" name="Google Shape;487;p39">
              <a:extLst>
                <a:ext uri="{FF2B5EF4-FFF2-40B4-BE49-F238E27FC236}">
                  <a16:creationId xmlns:a16="http://schemas.microsoft.com/office/drawing/2014/main" id="{4A53E060-8049-CD16-7A4F-41D1D3B82F31}"/>
                </a:ext>
              </a:extLst>
            </p:cNvPr>
            <p:cNvSpPr/>
            <p:nvPr/>
          </p:nvSpPr>
          <p:spPr>
            <a:xfrm>
              <a:off x="8202125" y="3922776"/>
              <a:ext cx="228603" cy="228603"/>
            </a:xfrm>
            <a:custGeom>
              <a:avLst/>
              <a:gdLst/>
              <a:ahLst/>
              <a:cxnLst/>
              <a:rect l="l" t="t" r="r" b="b"/>
              <a:pathLst>
                <a:path w="14883" h="14883" extrusionOk="0">
                  <a:moveTo>
                    <a:pt x="2822" y="0"/>
                  </a:moveTo>
                  <a:lnTo>
                    <a:pt x="0" y="2822"/>
                  </a:lnTo>
                  <a:lnTo>
                    <a:pt x="4632" y="7441"/>
                  </a:lnTo>
                  <a:lnTo>
                    <a:pt x="0" y="12061"/>
                  </a:lnTo>
                  <a:lnTo>
                    <a:pt x="2822" y="14883"/>
                  </a:lnTo>
                  <a:lnTo>
                    <a:pt x="7442" y="10263"/>
                  </a:lnTo>
                  <a:lnTo>
                    <a:pt x="12073" y="14883"/>
                  </a:lnTo>
                  <a:lnTo>
                    <a:pt x="14883" y="12061"/>
                  </a:lnTo>
                  <a:lnTo>
                    <a:pt x="10263" y="7441"/>
                  </a:lnTo>
                  <a:lnTo>
                    <a:pt x="14883" y="2822"/>
                  </a:lnTo>
                  <a:lnTo>
                    <a:pt x="12073" y="0"/>
                  </a:lnTo>
                  <a:lnTo>
                    <a:pt x="7442" y="4620"/>
                  </a:lnTo>
                  <a:lnTo>
                    <a:pt x="2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88;p39">
              <a:extLst>
                <a:ext uri="{FF2B5EF4-FFF2-40B4-BE49-F238E27FC236}">
                  <a16:creationId xmlns:a16="http://schemas.microsoft.com/office/drawing/2014/main" id="{4E0628A6-B3B8-A418-1FEE-A933622EEA3A}"/>
                </a:ext>
              </a:extLst>
            </p:cNvPr>
            <p:cNvSpPr/>
            <p:nvPr/>
          </p:nvSpPr>
          <p:spPr>
            <a:xfrm>
              <a:off x="7884298" y="3968525"/>
              <a:ext cx="137100" cy="137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489;p39">
              <a:extLst>
                <a:ext uri="{FF2B5EF4-FFF2-40B4-BE49-F238E27FC236}">
                  <a16:creationId xmlns:a16="http://schemas.microsoft.com/office/drawing/2014/main" id="{031A57FE-B5B6-E5B2-1F20-B0F56B4BF738}"/>
                </a:ext>
              </a:extLst>
            </p:cNvPr>
            <p:cNvGrpSpPr/>
            <p:nvPr/>
          </p:nvGrpSpPr>
          <p:grpSpPr>
            <a:xfrm>
              <a:off x="6601872" y="4334256"/>
              <a:ext cx="1828856" cy="177339"/>
              <a:chOff x="3322425" y="304900"/>
              <a:chExt cx="1511825" cy="145575"/>
            </a:xfrm>
          </p:grpSpPr>
          <p:sp>
            <p:nvSpPr>
              <p:cNvPr id="35" name="Google Shape;490;p39">
                <a:extLst>
                  <a:ext uri="{FF2B5EF4-FFF2-40B4-BE49-F238E27FC236}">
                    <a16:creationId xmlns:a16="http://schemas.microsoft.com/office/drawing/2014/main" id="{D69A514F-A0DF-8A14-AA5E-7CB12CA047DC}"/>
                  </a:ext>
                </a:extLst>
              </p:cNvPr>
              <p:cNvSpPr/>
              <p:nvPr/>
            </p:nvSpPr>
            <p:spPr>
              <a:xfrm>
                <a:off x="3539125" y="305800"/>
                <a:ext cx="75325" cy="143475"/>
              </a:xfrm>
              <a:custGeom>
                <a:avLst/>
                <a:gdLst/>
                <a:ahLst/>
                <a:cxnLst/>
                <a:rect l="l" t="t" r="r" b="b"/>
                <a:pathLst>
                  <a:path w="3013" h="5739" extrusionOk="0">
                    <a:moveTo>
                      <a:pt x="1501" y="0"/>
                    </a:moveTo>
                    <a:cubicBezTo>
                      <a:pt x="667" y="0"/>
                      <a:pt x="0" y="667"/>
                      <a:pt x="0" y="1500"/>
                    </a:cubicBezTo>
                    <a:lnTo>
                      <a:pt x="0" y="4239"/>
                    </a:lnTo>
                    <a:cubicBezTo>
                      <a:pt x="0" y="5072"/>
                      <a:pt x="667"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1;p39">
                <a:extLst>
                  <a:ext uri="{FF2B5EF4-FFF2-40B4-BE49-F238E27FC236}">
                    <a16:creationId xmlns:a16="http://schemas.microsoft.com/office/drawing/2014/main" id="{A872AE77-EAA2-7790-57E3-0BAA2D3EC6B1}"/>
                  </a:ext>
                </a:extLst>
              </p:cNvPr>
              <p:cNvSpPr/>
              <p:nvPr/>
            </p:nvSpPr>
            <p:spPr>
              <a:xfrm>
                <a:off x="3430775" y="305800"/>
                <a:ext cx="75325" cy="143475"/>
              </a:xfrm>
              <a:custGeom>
                <a:avLst/>
                <a:gdLst/>
                <a:ahLst/>
                <a:cxnLst/>
                <a:rect l="l" t="t" r="r" b="b"/>
                <a:pathLst>
                  <a:path w="3013" h="5739" extrusionOk="0">
                    <a:moveTo>
                      <a:pt x="1501" y="0"/>
                    </a:moveTo>
                    <a:cubicBezTo>
                      <a:pt x="667" y="0"/>
                      <a:pt x="0" y="667"/>
                      <a:pt x="0" y="1500"/>
                    </a:cubicBezTo>
                    <a:lnTo>
                      <a:pt x="0" y="4239"/>
                    </a:lnTo>
                    <a:cubicBezTo>
                      <a:pt x="0" y="5072"/>
                      <a:pt x="667"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2;p39">
                <a:extLst>
                  <a:ext uri="{FF2B5EF4-FFF2-40B4-BE49-F238E27FC236}">
                    <a16:creationId xmlns:a16="http://schemas.microsoft.com/office/drawing/2014/main" id="{F278BB27-A696-6558-B69D-BC2F0275E232}"/>
                  </a:ext>
                </a:extLst>
              </p:cNvPr>
              <p:cNvSpPr/>
              <p:nvPr/>
            </p:nvSpPr>
            <p:spPr>
              <a:xfrm>
                <a:off x="3322425" y="305800"/>
                <a:ext cx="75325" cy="143475"/>
              </a:xfrm>
              <a:custGeom>
                <a:avLst/>
                <a:gdLst/>
                <a:ahLst/>
                <a:cxnLst/>
                <a:rect l="l" t="t" r="r" b="b"/>
                <a:pathLst>
                  <a:path w="3013" h="5739" extrusionOk="0">
                    <a:moveTo>
                      <a:pt x="1501" y="0"/>
                    </a:moveTo>
                    <a:cubicBezTo>
                      <a:pt x="667" y="0"/>
                      <a:pt x="1" y="667"/>
                      <a:pt x="1" y="1500"/>
                    </a:cubicBezTo>
                    <a:lnTo>
                      <a:pt x="1" y="4239"/>
                    </a:lnTo>
                    <a:cubicBezTo>
                      <a:pt x="1" y="5072"/>
                      <a:pt x="667"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3;p39">
                <a:extLst>
                  <a:ext uri="{FF2B5EF4-FFF2-40B4-BE49-F238E27FC236}">
                    <a16:creationId xmlns:a16="http://schemas.microsoft.com/office/drawing/2014/main" id="{5BEDC913-E097-7B85-8FD5-685AA523B232}"/>
                  </a:ext>
                </a:extLst>
              </p:cNvPr>
              <p:cNvSpPr/>
              <p:nvPr/>
            </p:nvSpPr>
            <p:spPr>
              <a:xfrm>
                <a:off x="3647475" y="305800"/>
                <a:ext cx="75325" cy="143475"/>
              </a:xfrm>
              <a:custGeom>
                <a:avLst/>
                <a:gdLst/>
                <a:ahLst/>
                <a:cxnLst/>
                <a:rect l="l" t="t" r="r" b="b"/>
                <a:pathLst>
                  <a:path w="3013" h="5739" extrusionOk="0">
                    <a:moveTo>
                      <a:pt x="1500" y="0"/>
                    </a:moveTo>
                    <a:cubicBezTo>
                      <a:pt x="667" y="0"/>
                      <a:pt x="0" y="667"/>
                      <a:pt x="0" y="1500"/>
                    </a:cubicBezTo>
                    <a:lnTo>
                      <a:pt x="0" y="4239"/>
                    </a:lnTo>
                    <a:cubicBezTo>
                      <a:pt x="0" y="5072"/>
                      <a:pt x="667" y="5739"/>
                      <a:pt x="1500" y="5739"/>
                    </a:cubicBezTo>
                    <a:cubicBezTo>
                      <a:pt x="2334" y="5739"/>
                      <a:pt x="3012" y="5072"/>
                      <a:pt x="3012" y="4239"/>
                    </a:cubicBezTo>
                    <a:lnTo>
                      <a:pt x="3012" y="1500"/>
                    </a:lnTo>
                    <a:cubicBezTo>
                      <a:pt x="3012" y="667"/>
                      <a:pt x="2334"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94;p39">
                <a:extLst>
                  <a:ext uri="{FF2B5EF4-FFF2-40B4-BE49-F238E27FC236}">
                    <a16:creationId xmlns:a16="http://schemas.microsoft.com/office/drawing/2014/main" id="{B694C5B1-E03C-EA4B-9877-4CDDE1E2F67D}"/>
                  </a:ext>
                </a:extLst>
              </p:cNvPr>
              <p:cNvSpPr/>
              <p:nvPr/>
            </p:nvSpPr>
            <p:spPr>
              <a:xfrm>
                <a:off x="3755825" y="306975"/>
                <a:ext cx="75325" cy="142300"/>
              </a:xfrm>
              <a:custGeom>
                <a:avLst/>
                <a:gdLst/>
                <a:ahLst/>
                <a:cxnLst/>
                <a:rect l="l" t="t" r="r" b="b"/>
                <a:pathLst>
                  <a:path w="3013" h="5692" extrusionOk="0">
                    <a:moveTo>
                      <a:pt x="1500" y="227"/>
                    </a:moveTo>
                    <a:cubicBezTo>
                      <a:pt x="2191" y="227"/>
                      <a:pt x="2750" y="775"/>
                      <a:pt x="2774" y="1453"/>
                    </a:cubicBezTo>
                    <a:lnTo>
                      <a:pt x="2774" y="4192"/>
                    </a:lnTo>
                    <a:cubicBezTo>
                      <a:pt x="2774" y="4894"/>
                      <a:pt x="2203" y="5466"/>
                      <a:pt x="1512" y="5466"/>
                    </a:cubicBezTo>
                    <a:lnTo>
                      <a:pt x="1500" y="5466"/>
                    </a:lnTo>
                    <a:cubicBezTo>
                      <a:pt x="798" y="5466"/>
                      <a:pt x="238" y="4894"/>
                      <a:pt x="238" y="4192"/>
                    </a:cubicBezTo>
                    <a:lnTo>
                      <a:pt x="238" y="1453"/>
                    </a:lnTo>
                    <a:cubicBezTo>
                      <a:pt x="250" y="775"/>
                      <a:pt x="822" y="227"/>
                      <a:pt x="1500" y="227"/>
                    </a:cubicBezTo>
                    <a:close/>
                    <a:moveTo>
                      <a:pt x="1500" y="1"/>
                    </a:moveTo>
                    <a:cubicBezTo>
                      <a:pt x="691" y="1"/>
                      <a:pt x="24" y="644"/>
                      <a:pt x="0" y="1453"/>
                    </a:cubicBezTo>
                    <a:lnTo>
                      <a:pt x="0" y="4192"/>
                    </a:lnTo>
                    <a:cubicBezTo>
                      <a:pt x="0" y="5025"/>
                      <a:pt x="679" y="5692"/>
                      <a:pt x="1512" y="5692"/>
                    </a:cubicBezTo>
                    <a:cubicBezTo>
                      <a:pt x="2334" y="5692"/>
                      <a:pt x="3012" y="5025"/>
                      <a:pt x="3012" y="4192"/>
                    </a:cubicBezTo>
                    <a:lnTo>
                      <a:pt x="3012" y="1453"/>
                    </a:lnTo>
                    <a:cubicBezTo>
                      <a:pt x="2989" y="644"/>
                      <a:pt x="2322" y="1"/>
                      <a:pt x="15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95;p39">
                <a:extLst>
                  <a:ext uri="{FF2B5EF4-FFF2-40B4-BE49-F238E27FC236}">
                    <a16:creationId xmlns:a16="http://schemas.microsoft.com/office/drawing/2014/main" id="{0E0AF38C-964D-E3C2-121E-671FAD227976}"/>
                  </a:ext>
                </a:extLst>
              </p:cNvPr>
              <p:cNvSpPr/>
              <p:nvPr/>
            </p:nvSpPr>
            <p:spPr>
              <a:xfrm>
                <a:off x="3864150" y="305800"/>
                <a:ext cx="75350" cy="143475"/>
              </a:xfrm>
              <a:custGeom>
                <a:avLst/>
                <a:gdLst/>
                <a:ahLst/>
                <a:cxnLst/>
                <a:rect l="l" t="t" r="r" b="b"/>
                <a:pathLst>
                  <a:path w="3014" h="5739" extrusionOk="0">
                    <a:moveTo>
                      <a:pt x="1501" y="226"/>
                    </a:moveTo>
                    <a:cubicBezTo>
                      <a:pt x="2204" y="226"/>
                      <a:pt x="2775" y="798"/>
                      <a:pt x="2775" y="1500"/>
                    </a:cubicBezTo>
                    <a:lnTo>
                      <a:pt x="2775" y="4239"/>
                    </a:lnTo>
                    <a:cubicBezTo>
                      <a:pt x="2775" y="4941"/>
                      <a:pt x="2204" y="5513"/>
                      <a:pt x="1501" y="5513"/>
                    </a:cubicBezTo>
                    <a:cubicBezTo>
                      <a:pt x="799" y="5513"/>
                      <a:pt x="239" y="4941"/>
                      <a:pt x="239" y="4239"/>
                    </a:cubicBezTo>
                    <a:lnTo>
                      <a:pt x="239" y="1500"/>
                    </a:lnTo>
                    <a:cubicBezTo>
                      <a:pt x="239" y="798"/>
                      <a:pt x="799" y="226"/>
                      <a:pt x="1501" y="226"/>
                    </a:cubicBezTo>
                    <a:close/>
                    <a:moveTo>
                      <a:pt x="1501" y="0"/>
                    </a:moveTo>
                    <a:cubicBezTo>
                      <a:pt x="680" y="0"/>
                      <a:pt x="1" y="667"/>
                      <a:pt x="1" y="1500"/>
                    </a:cubicBezTo>
                    <a:lnTo>
                      <a:pt x="1" y="4239"/>
                    </a:lnTo>
                    <a:cubicBezTo>
                      <a:pt x="1" y="5072"/>
                      <a:pt x="680" y="5739"/>
                      <a:pt x="1501" y="5739"/>
                    </a:cubicBezTo>
                    <a:cubicBezTo>
                      <a:pt x="2335" y="5739"/>
                      <a:pt x="3013" y="5072"/>
                      <a:pt x="3013" y="4239"/>
                    </a:cubicBezTo>
                    <a:lnTo>
                      <a:pt x="3013" y="1500"/>
                    </a:lnTo>
                    <a:cubicBezTo>
                      <a:pt x="3013" y="667"/>
                      <a:pt x="2335"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96;p39">
                <a:extLst>
                  <a:ext uri="{FF2B5EF4-FFF2-40B4-BE49-F238E27FC236}">
                    <a16:creationId xmlns:a16="http://schemas.microsoft.com/office/drawing/2014/main" id="{EB3F5375-5FD6-CC14-233E-C261AA5D7F9E}"/>
                  </a:ext>
                </a:extLst>
              </p:cNvPr>
              <p:cNvSpPr/>
              <p:nvPr/>
            </p:nvSpPr>
            <p:spPr>
              <a:xfrm>
                <a:off x="3972500" y="305800"/>
                <a:ext cx="75350" cy="143475"/>
              </a:xfrm>
              <a:custGeom>
                <a:avLst/>
                <a:gdLst/>
                <a:ahLst/>
                <a:cxnLst/>
                <a:rect l="l" t="t" r="r" b="b"/>
                <a:pathLst>
                  <a:path w="3014" h="5739" extrusionOk="0">
                    <a:moveTo>
                      <a:pt x="1501" y="0"/>
                    </a:moveTo>
                    <a:cubicBezTo>
                      <a:pt x="679" y="0"/>
                      <a:pt x="1" y="667"/>
                      <a:pt x="1" y="1500"/>
                    </a:cubicBezTo>
                    <a:lnTo>
                      <a:pt x="1" y="4239"/>
                    </a:lnTo>
                    <a:cubicBezTo>
                      <a:pt x="1" y="5072"/>
                      <a:pt x="679"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97;p39">
                <a:extLst>
                  <a:ext uri="{FF2B5EF4-FFF2-40B4-BE49-F238E27FC236}">
                    <a16:creationId xmlns:a16="http://schemas.microsoft.com/office/drawing/2014/main" id="{06EAC03F-57AF-94D7-07CE-86069DA6C5E6}"/>
                  </a:ext>
                </a:extLst>
              </p:cNvPr>
              <p:cNvSpPr/>
              <p:nvPr/>
            </p:nvSpPr>
            <p:spPr>
              <a:xfrm>
                <a:off x="4080850" y="306975"/>
                <a:ext cx="75325" cy="142300"/>
              </a:xfrm>
              <a:custGeom>
                <a:avLst/>
                <a:gdLst/>
                <a:ahLst/>
                <a:cxnLst/>
                <a:rect l="l" t="t" r="r" b="b"/>
                <a:pathLst>
                  <a:path w="3013" h="5692" extrusionOk="0">
                    <a:moveTo>
                      <a:pt x="1501" y="227"/>
                    </a:moveTo>
                    <a:cubicBezTo>
                      <a:pt x="2191" y="227"/>
                      <a:pt x="2751" y="775"/>
                      <a:pt x="2775" y="1453"/>
                    </a:cubicBezTo>
                    <a:lnTo>
                      <a:pt x="2775" y="4192"/>
                    </a:lnTo>
                    <a:cubicBezTo>
                      <a:pt x="2775" y="4894"/>
                      <a:pt x="2203" y="5466"/>
                      <a:pt x="1513" y="5466"/>
                    </a:cubicBezTo>
                    <a:cubicBezTo>
                      <a:pt x="798" y="5466"/>
                      <a:pt x="239" y="4894"/>
                      <a:pt x="239" y="4192"/>
                    </a:cubicBezTo>
                    <a:lnTo>
                      <a:pt x="239" y="1453"/>
                    </a:lnTo>
                    <a:cubicBezTo>
                      <a:pt x="251" y="775"/>
                      <a:pt x="822" y="227"/>
                      <a:pt x="1501" y="227"/>
                    </a:cubicBezTo>
                    <a:close/>
                    <a:moveTo>
                      <a:pt x="1501" y="1"/>
                    </a:moveTo>
                    <a:cubicBezTo>
                      <a:pt x="691" y="1"/>
                      <a:pt x="25" y="644"/>
                      <a:pt x="1" y="1453"/>
                    </a:cubicBezTo>
                    <a:lnTo>
                      <a:pt x="1" y="4192"/>
                    </a:lnTo>
                    <a:cubicBezTo>
                      <a:pt x="1" y="5025"/>
                      <a:pt x="667" y="5692"/>
                      <a:pt x="1501" y="5692"/>
                    </a:cubicBezTo>
                    <a:lnTo>
                      <a:pt x="1513" y="5692"/>
                    </a:lnTo>
                    <a:cubicBezTo>
                      <a:pt x="2334" y="5692"/>
                      <a:pt x="3013" y="5025"/>
                      <a:pt x="3013" y="4192"/>
                    </a:cubicBezTo>
                    <a:lnTo>
                      <a:pt x="3013" y="1453"/>
                    </a:lnTo>
                    <a:cubicBezTo>
                      <a:pt x="2977" y="644"/>
                      <a:pt x="2311" y="1"/>
                      <a:pt x="1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98;p39">
                <a:extLst>
                  <a:ext uri="{FF2B5EF4-FFF2-40B4-BE49-F238E27FC236}">
                    <a16:creationId xmlns:a16="http://schemas.microsoft.com/office/drawing/2014/main" id="{D4D0DADB-132B-BF14-E347-A2CA3D842E11}"/>
                  </a:ext>
                </a:extLst>
              </p:cNvPr>
              <p:cNvSpPr/>
              <p:nvPr/>
            </p:nvSpPr>
            <p:spPr>
              <a:xfrm>
                <a:off x="4206475" y="304900"/>
                <a:ext cx="627775" cy="145575"/>
              </a:xfrm>
              <a:custGeom>
                <a:avLst/>
                <a:gdLst/>
                <a:ahLst/>
                <a:cxnLst/>
                <a:rect l="l" t="t" r="r" b="b"/>
                <a:pathLst>
                  <a:path w="25111" h="5823" extrusionOk="0">
                    <a:moveTo>
                      <a:pt x="24408" y="72"/>
                    </a:moveTo>
                    <a:cubicBezTo>
                      <a:pt x="24753" y="72"/>
                      <a:pt x="25027" y="346"/>
                      <a:pt x="25027" y="691"/>
                    </a:cubicBezTo>
                    <a:lnTo>
                      <a:pt x="25027" y="5132"/>
                    </a:lnTo>
                    <a:cubicBezTo>
                      <a:pt x="25027" y="5465"/>
                      <a:pt x="24753" y="5739"/>
                      <a:pt x="24408" y="5751"/>
                    </a:cubicBezTo>
                    <a:lnTo>
                      <a:pt x="703" y="5751"/>
                    </a:lnTo>
                    <a:cubicBezTo>
                      <a:pt x="357" y="5751"/>
                      <a:pt x="83" y="5465"/>
                      <a:pt x="83" y="5132"/>
                    </a:cubicBezTo>
                    <a:lnTo>
                      <a:pt x="83" y="691"/>
                    </a:lnTo>
                    <a:cubicBezTo>
                      <a:pt x="83" y="346"/>
                      <a:pt x="357" y="72"/>
                      <a:pt x="703" y="72"/>
                    </a:cubicBezTo>
                    <a:close/>
                    <a:moveTo>
                      <a:pt x="703" y="0"/>
                    </a:moveTo>
                    <a:cubicBezTo>
                      <a:pt x="310" y="0"/>
                      <a:pt x="0" y="310"/>
                      <a:pt x="0" y="691"/>
                    </a:cubicBezTo>
                    <a:lnTo>
                      <a:pt x="0" y="5120"/>
                    </a:lnTo>
                    <a:cubicBezTo>
                      <a:pt x="0" y="5501"/>
                      <a:pt x="310" y="5811"/>
                      <a:pt x="703" y="5822"/>
                    </a:cubicBezTo>
                    <a:lnTo>
                      <a:pt x="24408" y="5822"/>
                    </a:lnTo>
                    <a:cubicBezTo>
                      <a:pt x="24789" y="5811"/>
                      <a:pt x="25099" y="5513"/>
                      <a:pt x="25110" y="5132"/>
                    </a:cubicBezTo>
                    <a:lnTo>
                      <a:pt x="25110" y="691"/>
                    </a:lnTo>
                    <a:cubicBezTo>
                      <a:pt x="25110" y="310"/>
                      <a:pt x="24801" y="0"/>
                      <a:pt x="244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84201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07" name="TextBox 106">
            <a:extLst>
              <a:ext uri="{FF2B5EF4-FFF2-40B4-BE49-F238E27FC236}">
                <a16:creationId xmlns:a16="http://schemas.microsoft.com/office/drawing/2014/main" id="{17D3769A-2AD8-2D8B-5A8D-9AF73F2C816C}"/>
              </a:ext>
            </a:extLst>
          </p:cNvPr>
          <p:cNvSpPr txBox="1"/>
          <p:nvPr/>
        </p:nvSpPr>
        <p:spPr>
          <a:xfrm>
            <a:off x="2287844" y="416642"/>
            <a:ext cx="509372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rgbClr val="271865"/>
                </a:solidFill>
                <a:latin typeface="Montserrat"/>
                <a:cs typeface="Segoe UI"/>
              </a:rPr>
              <a:t>Now let us guide you</a:t>
            </a:r>
            <a:r>
              <a:rPr lang="en-US" sz="3200" dirty="0">
                <a:solidFill>
                  <a:srgbClr val="271865"/>
                </a:solidFill>
                <a:latin typeface="Montserrat"/>
                <a:cs typeface="Segoe UI"/>
              </a:rPr>
              <a:t>​</a:t>
            </a:r>
          </a:p>
          <a:p>
            <a:pPr algn="ctr"/>
            <a:r>
              <a:rPr lang="en-US" sz="3200" b="1" dirty="0">
                <a:solidFill>
                  <a:srgbClr val="271865"/>
                </a:solidFill>
                <a:latin typeface="Montserrat"/>
                <a:cs typeface="Segoe UI"/>
              </a:rPr>
              <a:t>to our app!</a:t>
            </a:r>
          </a:p>
        </p:txBody>
      </p:sp>
      <p:sp>
        <p:nvSpPr>
          <p:cNvPr id="2" name="Google Shape;337;p37">
            <a:extLst>
              <a:ext uri="{FF2B5EF4-FFF2-40B4-BE49-F238E27FC236}">
                <a16:creationId xmlns:a16="http://schemas.microsoft.com/office/drawing/2014/main" id="{ADD03664-543C-22D7-4881-479C54D8A527}"/>
              </a:ext>
            </a:extLst>
          </p:cNvPr>
          <p:cNvSpPr txBox="1">
            <a:spLocks/>
          </p:cNvSpPr>
          <p:nvPr/>
        </p:nvSpPr>
        <p:spPr>
          <a:xfrm>
            <a:off x="407506" y="417567"/>
            <a:ext cx="895731" cy="651757"/>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sz="3600" dirty="0">
                <a:solidFill>
                  <a:srgbClr val="FFFFFF"/>
                </a:solidFill>
              </a:rPr>
              <a:t>05</a:t>
            </a:r>
          </a:p>
        </p:txBody>
      </p:sp>
      <p:sp>
        <p:nvSpPr>
          <p:cNvPr id="3" name="Google Shape;338;p37">
            <a:extLst>
              <a:ext uri="{FF2B5EF4-FFF2-40B4-BE49-F238E27FC236}">
                <a16:creationId xmlns:a16="http://schemas.microsoft.com/office/drawing/2014/main" id="{FF4FB6DD-888F-0312-1DC9-D84158F5BE2C}"/>
              </a:ext>
            </a:extLst>
          </p:cNvPr>
          <p:cNvSpPr txBox="1">
            <a:spLocks/>
          </p:cNvSpPr>
          <p:nvPr/>
        </p:nvSpPr>
        <p:spPr>
          <a:xfrm>
            <a:off x="853109" y="420079"/>
            <a:ext cx="3929460" cy="6725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Montserrat"/>
              <a:buNone/>
              <a:defRPr sz="2000" b="1" i="0" u="none" strike="noStrike" cap="none">
                <a:solidFill>
                  <a:schemeClr val="dk1"/>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pPr marL="0" indent="0" algn="ctr"/>
            <a:r>
              <a:rPr lang="en-US" sz="3200" dirty="0">
                <a:solidFill>
                  <a:srgbClr val="79D3FE"/>
                </a:solidFill>
                <a:effectLst>
                  <a:outerShdw blurRad="38100" dist="38100" dir="2700000" algn="tl">
                    <a:srgbClr val="000000">
                      <a:alpha val="43137"/>
                    </a:srgbClr>
                  </a:outerShdw>
                </a:effectLst>
              </a:rPr>
              <a:t>Future plans</a:t>
            </a:r>
          </a:p>
        </p:txBody>
      </p:sp>
      <p:grpSp>
        <p:nvGrpSpPr>
          <p:cNvPr id="74" name="Google Shape;512;p41">
            <a:extLst>
              <a:ext uri="{FF2B5EF4-FFF2-40B4-BE49-F238E27FC236}">
                <a16:creationId xmlns:a16="http://schemas.microsoft.com/office/drawing/2014/main" id="{9310EF26-511C-10F8-17E4-90A17B69465B}"/>
              </a:ext>
            </a:extLst>
          </p:cNvPr>
          <p:cNvGrpSpPr/>
          <p:nvPr/>
        </p:nvGrpSpPr>
        <p:grpSpPr>
          <a:xfrm>
            <a:off x="5914644" y="1493860"/>
            <a:ext cx="2294078" cy="2265198"/>
            <a:chOff x="4754891" y="752500"/>
            <a:chExt cx="3675913" cy="3638503"/>
          </a:xfrm>
        </p:grpSpPr>
        <p:grpSp>
          <p:nvGrpSpPr>
            <p:cNvPr id="46" name="Google Shape;513;p41">
              <a:extLst>
                <a:ext uri="{FF2B5EF4-FFF2-40B4-BE49-F238E27FC236}">
                  <a16:creationId xmlns:a16="http://schemas.microsoft.com/office/drawing/2014/main" id="{16831407-A35A-6E72-9C15-50A3E556C107}"/>
                </a:ext>
              </a:extLst>
            </p:cNvPr>
            <p:cNvGrpSpPr/>
            <p:nvPr/>
          </p:nvGrpSpPr>
          <p:grpSpPr>
            <a:xfrm>
              <a:off x="4754891" y="752505"/>
              <a:ext cx="3675913" cy="3638493"/>
              <a:chOff x="4754891" y="752505"/>
              <a:chExt cx="3675913" cy="3638493"/>
            </a:xfrm>
          </p:grpSpPr>
          <p:grpSp>
            <p:nvGrpSpPr>
              <p:cNvPr id="53" name="Google Shape;514;p41">
                <a:extLst>
                  <a:ext uri="{FF2B5EF4-FFF2-40B4-BE49-F238E27FC236}">
                    <a16:creationId xmlns:a16="http://schemas.microsoft.com/office/drawing/2014/main" id="{1923ACCA-946B-6F38-B86E-C0AE17C6E1FD}"/>
                  </a:ext>
                </a:extLst>
              </p:cNvPr>
              <p:cNvGrpSpPr/>
              <p:nvPr/>
            </p:nvGrpSpPr>
            <p:grpSpPr>
              <a:xfrm>
                <a:off x="5873545" y="1650467"/>
                <a:ext cx="1580635" cy="1842214"/>
                <a:chOff x="5873545" y="1650467"/>
                <a:chExt cx="1580635" cy="1842214"/>
              </a:xfrm>
            </p:grpSpPr>
            <p:sp>
              <p:nvSpPr>
                <p:cNvPr id="64" name="Google Shape;515;p41">
                  <a:extLst>
                    <a:ext uri="{FF2B5EF4-FFF2-40B4-BE49-F238E27FC236}">
                      <a16:creationId xmlns:a16="http://schemas.microsoft.com/office/drawing/2014/main" id="{EF0FB263-C76D-7F23-73BB-DB5FD91E403A}"/>
                    </a:ext>
                  </a:extLst>
                </p:cNvPr>
                <p:cNvSpPr/>
                <p:nvPr/>
              </p:nvSpPr>
              <p:spPr>
                <a:xfrm>
                  <a:off x="5873545" y="1650467"/>
                  <a:ext cx="771531" cy="1842213"/>
                </a:xfrm>
                <a:custGeom>
                  <a:avLst/>
                  <a:gdLst/>
                  <a:ahLst/>
                  <a:cxnLst/>
                  <a:rect l="l" t="t" r="r" b="b"/>
                  <a:pathLst>
                    <a:path w="15134" h="36136" extrusionOk="0">
                      <a:moveTo>
                        <a:pt x="11562" y="238"/>
                      </a:moveTo>
                      <a:lnTo>
                        <a:pt x="14895" y="298"/>
                      </a:lnTo>
                      <a:lnTo>
                        <a:pt x="14895" y="2977"/>
                      </a:lnTo>
                      <a:lnTo>
                        <a:pt x="12252" y="5596"/>
                      </a:lnTo>
                      <a:lnTo>
                        <a:pt x="10502" y="5596"/>
                      </a:lnTo>
                      <a:cubicBezTo>
                        <a:pt x="10437" y="5297"/>
                        <a:pt x="10202" y="5157"/>
                        <a:pt x="9966" y="5157"/>
                      </a:cubicBezTo>
                      <a:cubicBezTo>
                        <a:pt x="9687" y="5157"/>
                        <a:pt x="9407" y="5354"/>
                        <a:pt x="9407" y="5715"/>
                      </a:cubicBezTo>
                      <a:cubicBezTo>
                        <a:pt x="9407" y="6077"/>
                        <a:pt x="9687" y="6274"/>
                        <a:pt x="9966" y="6274"/>
                      </a:cubicBezTo>
                      <a:cubicBezTo>
                        <a:pt x="10202" y="6274"/>
                        <a:pt x="10437" y="6134"/>
                        <a:pt x="10502" y="5834"/>
                      </a:cubicBezTo>
                      <a:lnTo>
                        <a:pt x="12300" y="5834"/>
                      </a:lnTo>
                      <a:cubicBezTo>
                        <a:pt x="12336" y="5834"/>
                        <a:pt x="12371" y="5822"/>
                        <a:pt x="12383" y="5799"/>
                      </a:cubicBezTo>
                      <a:lnTo>
                        <a:pt x="14895" y="3298"/>
                      </a:lnTo>
                      <a:lnTo>
                        <a:pt x="14895" y="10097"/>
                      </a:lnTo>
                      <a:lnTo>
                        <a:pt x="11835" y="10097"/>
                      </a:lnTo>
                      <a:cubicBezTo>
                        <a:pt x="11770" y="9797"/>
                        <a:pt x="11535" y="9657"/>
                        <a:pt x="11300" y="9657"/>
                      </a:cubicBezTo>
                      <a:cubicBezTo>
                        <a:pt x="11020" y="9657"/>
                        <a:pt x="10740" y="9854"/>
                        <a:pt x="10740" y="10216"/>
                      </a:cubicBezTo>
                      <a:cubicBezTo>
                        <a:pt x="10740" y="10578"/>
                        <a:pt x="11020" y="10775"/>
                        <a:pt x="11300" y="10775"/>
                      </a:cubicBezTo>
                      <a:cubicBezTo>
                        <a:pt x="11535" y="10775"/>
                        <a:pt x="11770" y="10634"/>
                        <a:pt x="11835" y="10335"/>
                      </a:cubicBezTo>
                      <a:lnTo>
                        <a:pt x="14895" y="10335"/>
                      </a:lnTo>
                      <a:lnTo>
                        <a:pt x="14895" y="17312"/>
                      </a:lnTo>
                      <a:lnTo>
                        <a:pt x="13991" y="17312"/>
                      </a:lnTo>
                      <a:lnTo>
                        <a:pt x="13276" y="16609"/>
                      </a:lnTo>
                      <a:cubicBezTo>
                        <a:pt x="13336" y="16526"/>
                        <a:pt x="13359" y="16419"/>
                        <a:pt x="13359" y="16324"/>
                      </a:cubicBezTo>
                      <a:cubicBezTo>
                        <a:pt x="13359" y="15986"/>
                        <a:pt x="13088" y="15763"/>
                        <a:pt x="12802" y="15763"/>
                      </a:cubicBezTo>
                      <a:cubicBezTo>
                        <a:pt x="12664" y="15763"/>
                        <a:pt x="12523" y="15815"/>
                        <a:pt x="12407" y="15931"/>
                      </a:cubicBezTo>
                      <a:cubicBezTo>
                        <a:pt x="12062" y="16276"/>
                        <a:pt x="12300" y="16883"/>
                        <a:pt x="12800" y="16883"/>
                      </a:cubicBezTo>
                      <a:cubicBezTo>
                        <a:pt x="12919" y="16883"/>
                        <a:pt x="13026" y="16848"/>
                        <a:pt x="13121" y="16788"/>
                      </a:cubicBezTo>
                      <a:lnTo>
                        <a:pt x="13860" y="17526"/>
                      </a:lnTo>
                      <a:cubicBezTo>
                        <a:pt x="13883" y="17550"/>
                        <a:pt x="13919" y="17562"/>
                        <a:pt x="13943" y="17562"/>
                      </a:cubicBezTo>
                      <a:lnTo>
                        <a:pt x="14895" y="17562"/>
                      </a:lnTo>
                      <a:lnTo>
                        <a:pt x="14895" y="19896"/>
                      </a:lnTo>
                      <a:lnTo>
                        <a:pt x="9657" y="19896"/>
                      </a:lnTo>
                      <a:cubicBezTo>
                        <a:pt x="9621" y="19896"/>
                        <a:pt x="9597" y="19907"/>
                        <a:pt x="9573" y="19931"/>
                      </a:cubicBezTo>
                      <a:lnTo>
                        <a:pt x="7359" y="22134"/>
                      </a:lnTo>
                      <a:cubicBezTo>
                        <a:pt x="7257" y="22069"/>
                        <a:pt x="7154" y="22041"/>
                        <a:pt x="7056" y="22041"/>
                      </a:cubicBezTo>
                      <a:cubicBezTo>
                        <a:pt x="6617" y="22041"/>
                        <a:pt x="6288" y="22611"/>
                        <a:pt x="6668" y="22991"/>
                      </a:cubicBezTo>
                      <a:cubicBezTo>
                        <a:pt x="6786" y="23112"/>
                        <a:pt x="6922" y="23163"/>
                        <a:pt x="7053" y="23163"/>
                      </a:cubicBezTo>
                      <a:cubicBezTo>
                        <a:pt x="7441" y="23163"/>
                        <a:pt x="7792" y="22718"/>
                        <a:pt x="7525" y="22301"/>
                      </a:cubicBezTo>
                      <a:lnTo>
                        <a:pt x="9704" y="20122"/>
                      </a:lnTo>
                      <a:lnTo>
                        <a:pt x="14895" y="20122"/>
                      </a:lnTo>
                      <a:lnTo>
                        <a:pt x="14895" y="22920"/>
                      </a:lnTo>
                      <a:lnTo>
                        <a:pt x="9966" y="22920"/>
                      </a:lnTo>
                      <a:cubicBezTo>
                        <a:pt x="9895" y="22920"/>
                        <a:pt x="9847" y="22967"/>
                        <a:pt x="9847" y="23027"/>
                      </a:cubicBezTo>
                      <a:lnTo>
                        <a:pt x="9847" y="25325"/>
                      </a:lnTo>
                      <a:cubicBezTo>
                        <a:pt x="9847" y="25361"/>
                        <a:pt x="9859" y="25396"/>
                        <a:pt x="9883" y="25408"/>
                      </a:cubicBezTo>
                      <a:lnTo>
                        <a:pt x="12014" y="27539"/>
                      </a:lnTo>
                      <a:cubicBezTo>
                        <a:pt x="11955" y="27635"/>
                        <a:pt x="11931" y="27730"/>
                        <a:pt x="11931" y="27825"/>
                      </a:cubicBezTo>
                      <a:cubicBezTo>
                        <a:pt x="11931" y="28163"/>
                        <a:pt x="12202" y="28386"/>
                        <a:pt x="12484" y="28386"/>
                      </a:cubicBezTo>
                      <a:cubicBezTo>
                        <a:pt x="12620" y="28386"/>
                        <a:pt x="12759" y="28334"/>
                        <a:pt x="12871" y="28218"/>
                      </a:cubicBezTo>
                      <a:cubicBezTo>
                        <a:pt x="13229" y="27873"/>
                        <a:pt x="12978" y="27277"/>
                        <a:pt x="12478" y="27277"/>
                      </a:cubicBezTo>
                      <a:cubicBezTo>
                        <a:pt x="12371" y="27277"/>
                        <a:pt x="12264" y="27301"/>
                        <a:pt x="12169" y="27373"/>
                      </a:cubicBezTo>
                      <a:lnTo>
                        <a:pt x="10085" y="25289"/>
                      </a:lnTo>
                      <a:lnTo>
                        <a:pt x="10085" y="23158"/>
                      </a:lnTo>
                      <a:lnTo>
                        <a:pt x="14895" y="23158"/>
                      </a:lnTo>
                      <a:lnTo>
                        <a:pt x="14895" y="27265"/>
                      </a:lnTo>
                      <a:lnTo>
                        <a:pt x="12955" y="25337"/>
                      </a:lnTo>
                      <a:cubicBezTo>
                        <a:pt x="13014" y="25241"/>
                        <a:pt x="13038" y="25134"/>
                        <a:pt x="13038" y="25039"/>
                      </a:cubicBezTo>
                      <a:cubicBezTo>
                        <a:pt x="13038" y="24687"/>
                        <a:pt x="12756" y="24478"/>
                        <a:pt x="12471" y="24478"/>
                      </a:cubicBezTo>
                      <a:cubicBezTo>
                        <a:pt x="12285" y="24478"/>
                        <a:pt x="12099" y="24567"/>
                        <a:pt x="11990" y="24765"/>
                      </a:cubicBezTo>
                      <a:cubicBezTo>
                        <a:pt x="11772" y="25172"/>
                        <a:pt x="12104" y="25595"/>
                        <a:pt x="12489" y="25595"/>
                      </a:cubicBezTo>
                      <a:cubicBezTo>
                        <a:pt x="12588" y="25595"/>
                        <a:pt x="12691" y="25567"/>
                        <a:pt x="12788" y="25503"/>
                      </a:cubicBezTo>
                      <a:lnTo>
                        <a:pt x="14895" y="27599"/>
                      </a:lnTo>
                      <a:lnTo>
                        <a:pt x="14895" y="34850"/>
                      </a:lnTo>
                      <a:lnTo>
                        <a:pt x="13074" y="35886"/>
                      </a:lnTo>
                      <a:lnTo>
                        <a:pt x="6871" y="34064"/>
                      </a:lnTo>
                      <a:lnTo>
                        <a:pt x="6871" y="30659"/>
                      </a:lnTo>
                      <a:lnTo>
                        <a:pt x="9419" y="30659"/>
                      </a:lnTo>
                      <a:cubicBezTo>
                        <a:pt x="9484" y="30952"/>
                        <a:pt x="9718" y="31090"/>
                        <a:pt x="9953" y="31090"/>
                      </a:cubicBezTo>
                      <a:cubicBezTo>
                        <a:pt x="10233" y="31090"/>
                        <a:pt x="10514" y="30895"/>
                        <a:pt x="10514" y="30540"/>
                      </a:cubicBezTo>
                      <a:cubicBezTo>
                        <a:pt x="10514" y="30178"/>
                        <a:pt x="10234" y="29981"/>
                        <a:pt x="9954" y="29981"/>
                      </a:cubicBezTo>
                      <a:cubicBezTo>
                        <a:pt x="9719" y="29981"/>
                        <a:pt x="9484" y="30121"/>
                        <a:pt x="9419" y="30421"/>
                      </a:cubicBezTo>
                      <a:lnTo>
                        <a:pt x="6763" y="30421"/>
                      </a:lnTo>
                      <a:cubicBezTo>
                        <a:pt x="6757" y="30420"/>
                        <a:pt x="6751" y="30419"/>
                        <a:pt x="6745" y="30419"/>
                      </a:cubicBezTo>
                      <a:cubicBezTo>
                        <a:pt x="6684" y="30419"/>
                        <a:pt x="6644" y="30474"/>
                        <a:pt x="6644" y="30540"/>
                      </a:cubicBezTo>
                      <a:lnTo>
                        <a:pt x="6644" y="33826"/>
                      </a:lnTo>
                      <a:lnTo>
                        <a:pt x="2644" y="28980"/>
                      </a:lnTo>
                      <a:lnTo>
                        <a:pt x="2644" y="27801"/>
                      </a:lnTo>
                      <a:lnTo>
                        <a:pt x="4192" y="26253"/>
                      </a:lnTo>
                      <a:cubicBezTo>
                        <a:pt x="4275" y="26313"/>
                        <a:pt x="4382" y="26349"/>
                        <a:pt x="4489" y="26349"/>
                      </a:cubicBezTo>
                      <a:cubicBezTo>
                        <a:pt x="4989" y="26349"/>
                        <a:pt x="5239" y="25742"/>
                        <a:pt x="4882" y="25396"/>
                      </a:cubicBezTo>
                      <a:cubicBezTo>
                        <a:pt x="4770" y="25280"/>
                        <a:pt x="4630" y="25228"/>
                        <a:pt x="4492" y="25228"/>
                      </a:cubicBezTo>
                      <a:cubicBezTo>
                        <a:pt x="4206" y="25228"/>
                        <a:pt x="3930" y="25452"/>
                        <a:pt x="3930" y="25789"/>
                      </a:cubicBezTo>
                      <a:cubicBezTo>
                        <a:pt x="3930" y="25896"/>
                        <a:pt x="3965" y="26003"/>
                        <a:pt x="4025" y="26087"/>
                      </a:cubicBezTo>
                      <a:lnTo>
                        <a:pt x="2561" y="27551"/>
                      </a:lnTo>
                      <a:lnTo>
                        <a:pt x="227" y="23194"/>
                      </a:lnTo>
                      <a:lnTo>
                        <a:pt x="227" y="18395"/>
                      </a:lnTo>
                      <a:lnTo>
                        <a:pt x="3072" y="21289"/>
                      </a:lnTo>
                      <a:cubicBezTo>
                        <a:pt x="3096" y="21312"/>
                        <a:pt x="3132" y="21324"/>
                        <a:pt x="3156" y="21324"/>
                      </a:cubicBezTo>
                      <a:cubicBezTo>
                        <a:pt x="3192" y="21324"/>
                        <a:pt x="3227" y="21312"/>
                        <a:pt x="3251" y="21289"/>
                      </a:cubicBezTo>
                      <a:lnTo>
                        <a:pt x="7764" y="16776"/>
                      </a:lnTo>
                      <a:cubicBezTo>
                        <a:pt x="7799" y="16729"/>
                        <a:pt x="7799" y="16645"/>
                        <a:pt x="7764" y="16609"/>
                      </a:cubicBezTo>
                      <a:lnTo>
                        <a:pt x="6275" y="15121"/>
                      </a:lnTo>
                      <a:cubicBezTo>
                        <a:pt x="6532" y="14696"/>
                        <a:pt x="6182" y="14257"/>
                        <a:pt x="5795" y="14257"/>
                      </a:cubicBezTo>
                      <a:cubicBezTo>
                        <a:pt x="5662" y="14257"/>
                        <a:pt x="5525" y="14309"/>
                        <a:pt x="5406" y="14431"/>
                      </a:cubicBezTo>
                      <a:cubicBezTo>
                        <a:pt x="5026" y="14810"/>
                        <a:pt x="5363" y="15381"/>
                        <a:pt x="5805" y="15381"/>
                      </a:cubicBezTo>
                      <a:cubicBezTo>
                        <a:pt x="5903" y="15381"/>
                        <a:pt x="6007" y="15353"/>
                        <a:pt x="6109" y="15288"/>
                      </a:cubicBezTo>
                      <a:lnTo>
                        <a:pt x="7514" y="16693"/>
                      </a:lnTo>
                      <a:lnTo>
                        <a:pt x="3168" y="21039"/>
                      </a:lnTo>
                      <a:lnTo>
                        <a:pt x="239" y="18074"/>
                      </a:lnTo>
                      <a:lnTo>
                        <a:pt x="1072" y="15062"/>
                      </a:lnTo>
                      <a:lnTo>
                        <a:pt x="2787" y="15062"/>
                      </a:lnTo>
                      <a:lnTo>
                        <a:pt x="4775" y="17062"/>
                      </a:lnTo>
                      <a:cubicBezTo>
                        <a:pt x="4499" y="17480"/>
                        <a:pt x="4855" y="17924"/>
                        <a:pt x="5245" y="17924"/>
                      </a:cubicBezTo>
                      <a:cubicBezTo>
                        <a:pt x="5378" y="17924"/>
                        <a:pt x="5515" y="17873"/>
                        <a:pt x="5632" y="17752"/>
                      </a:cubicBezTo>
                      <a:cubicBezTo>
                        <a:pt x="6022" y="17363"/>
                        <a:pt x="5686" y="16790"/>
                        <a:pt x="5245" y="16790"/>
                      </a:cubicBezTo>
                      <a:cubicBezTo>
                        <a:pt x="5147" y="16790"/>
                        <a:pt x="5044" y="16818"/>
                        <a:pt x="4942" y="16883"/>
                      </a:cubicBezTo>
                      <a:lnTo>
                        <a:pt x="2906" y="14859"/>
                      </a:lnTo>
                      <a:cubicBezTo>
                        <a:pt x="2882" y="14835"/>
                        <a:pt x="2858" y="14824"/>
                        <a:pt x="2822" y="14824"/>
                      </a:cubicBezTo>
                      <a:lnTo>
                        <a:pt x="1144" y="14824"/>
                      </a:lnTo>
                      <a:lnTo>
                        <a:pt x="1727" y="12692"/>
                      </a:lnTo>
                      <a:lnTo>
                        <a:pt x="3072" y="11299"/>
                      </a:lnTo>
                      <a:lnTo>
                        <a:pt x="3942" y="12168"/>
                      </a:lnTo>
                      <a:cubicBezTo>
                        <a:pt x="3965" y="12192"/>
                        <a:pt x="3995" y="12204"/>
                        <a:pt x="4025" y="12204"/>
                      </a:cubicBezTo>
                      <a:cubicBezTo>
                        <a:pt x="4055" y="12204"/>
                        <a:pt x="4085" y="12192"/>
                        <a:pt x="4108" y="12168"/>
                      </a:cubicBezTo>
                      <a:lnTo>
                        <a:pt x="5811" y="10478"/>
                      </a:lnTo>
                      <a:cubicBezTo>
                        <a:pt x="5914" y="10542"/>
                        <a:pt x="6018" y="10570"/>
                        <a:pt x="6117" y="10570"/>
                      </a:cubicBezTo>
                      <a:cubicBezTo>
                        <a:pt x="6566" y="10570"/>
                        <a:pt x="6904" y="9989"/>
                        <a:pt x="6513" y="9609"/>
                      </a:cubicBezTo>
                      <a:cubicBezTo>
                        <a:pt x="6393" y="9488"/>
                        <a:pt x="6254" y="9437"/>
                        <a:pt x="6120" y="9437"/>
                      </a:cubicBezTo>
                      <a:cubicBezTo>
                        <a:pt x="5724" y="9437"/>
                        <a:pt x="5369" y="9881"/>
                        <a:pt x="5644" y="10299"/>
                      </a:cubicBezTo>
                      <a:lnTo>
                        <a:pt x="4025" y="11918"/>
                      </a:lnTo>
                      <a:lnTo>
                        <a:pt x="3180" y="11073"/>
                      </a:lnTo>
                      <a:lnTo>
                        <a:pt x="3180" y="9049"/>
                      </a:lnTo>
                      <a:lnTo>
                        <a:pt x="4394" y="7620"/>
                      </a:lnTo>
                      <a:lnTo>
                        <a:pt x="8014" y="7620"/>
                      </a:lnTo>
                      <a:lnTo>
                        <a:pt x="8014" y="12657"/>
                      </a:lnTo>
                      <a:cubicBezTo>
                        <a:pt x="8014" y="12716"/>
                        <a:pt x="8061" y="12776"/>
                        <a:pt x="8133" y="12776"/>
                      </a:cubicBezTo>
                      <a:lnTo>
                        <a:pt x="10740" y="12776"/>
                      </a:lnTo>
                      <a:cubicBezTo>
                        <a:pt x="10805" y="13069"/>
                        <a:pt x="11042" y="13206"/>
                        <a:pt x="11280" y="13206"/>
                      </a:cubicBezTo>
                      <a:cubicBezTo>
                        <a:pt x="11563" y="13206"/>
                        <a:pt x="11847" y="13012"/>
                        <a:pt x="11847" y="12657"/>
                      </a:cubicBezTo>
                      <a:cubicBezTo>
                        <a:pt x="11847" y="12295"/>
                        <a:pt x="11564" y="12098"/>
                        <a:pt x="11281" y="12098"/>
                      </a:cubicBezTo>
                      <a:cubicBezTo>
                        <a:pt x="11043" y="12098"/>
                        <a:pt x="10805" y="12238"/>
                        <a:pt x="10740" y="12538"/>
                      </a:cubicBezTo>
                      <a:lnTo>
                        <a:pt x="8252" y="12538"/>
                      </a:lnTo>
                      <a:lnTo>
                        <a:pt x="8252" y="7501"/>
                      </a:lnTo>
                      <a:cubicBezTo>
                        <a:pt x="8252" y="7430"/>
                        <a:pt x="8204" y="7382"/>
                        <a:pt x="8133" y="7382"/>
                      </a:cubicBezTo>
                      <a:lnTo>
                        <a:pt x="4466" y="7382"/>
                      </a:lnTo>
                      <a:lnTo>
                        <a:pt x="4466" y="5084"/>
                      </a:lnTo>
                      <a:lnTo>
                        <a:pt x="6763" y="3763"/>
                      </a:lnTo>
                      <a:lnTo>
                        <a:pt x="8276" y="3763"/>
                      </a:lnTo>
                      <a:cubicBezTo>
                        <a:pt x="8335" y="4062"/>
                        <a:pt x="8570" y="4202"/>
                        <a:pt x="8806" y="4202"/>
                      </a:cubicBezTo>
                      <a:cubicBezTo>
                        <a:pt x="9087" y="4202"/>
                        <a:pt x="9371" y="4005"/>
                        <a:pt x="9371" y="3644"/>
                      </a:cubicBezTo>
                      <a:cubicBezTo>
                        <a:pt x="9371" y="3282"/>
                        <a:pt x="9087" y="3085"/>
                        <a:pt x="8806" y="3085"/>
                      </a:cubicBezTo>
                      <a:cubicBezTo>
                        <a:pt x="8570" y="3085"/>
                        <a:pt x="8335" y="3225"/>
                        <a:pt x="8276" y="3525"/>
                      </a:cubicBezTo>
                      <a:lnTo>
                        <a:pt x="6859" y="3525"/>
                      </a:lnTo>
                      <a:lnTo>
                        <a:pt x="6859" y="2382"/>
                      </a:lnTo>
                      <a:lnTo>
                        <a:pt x="9585" y="1381"/>
                      </a:lnTo>
                      <a:lnTo>
                        <a:pt x="9609" y="1381"/>
                      </a:lnTo>
                      <a:lnTo>
                        <a:pt x="11562" y="238"/>
                      </a:lnTo>
                      <a:close/>
                      <a:moveTo>
                        <a:pt x="11526" y="0"/>
                      </a:moveTo>
                      <a:cubicBezTo>
                        <a:pt x="11514" y="0"/>
                        <a:pt x="11490" y="12"/>
                        <a:pt x="11466" y="24"/>
                      </a:cubicBezTo>
                      <a:lnTo>
                        <a:pt x="9490" y="1167"/>
                      </a:lnTo>
                      <a:lnTo>
                        <a:pt x="6692" y="2191"/>
                      </a:lnTo>
                      <a:cubicBezTo>
                        <a:pt x="6644" y="2203"/>
                        <a:pt x="6609" y="2251"/>
                        <a:pt x="6609" y="2298"/>
                      </a:cubicBezTo>
                      <a:lnTo>
                        <a:pt x="6609" y="3572"/>
                      </a:lnTo>
                      <a:lnTo>
                        <a:pt x="4287" y="4906"/>
                      </a:lnTo>
                      <a:cubicBezTo>
                        <a:pt x="4239" y="4929"/>
                        <a:pt x="4215" y="4965"/>
                        <a:pt x="4227" y="5013"/>
                      </a:cubicBezTo>
                      <a:lnTo>
                        <a:pt x="4227" y="7442"/>
                      </a:lnTo>
                      <a:lnTo>
                        <a:pt x="2989" y="8930"/>
                      </a:lnTo>
                      <a:cubicBezTo>
                        <a:pt x="2965" y="8954"/>
                        <a:pt x="2953" y="8978"/>
                        <a:pt x="2953" y="9013"/>
                      </a:cubicBezTo>
                      <a:lnTo>
                        <a:pt x="2953" y="11073"/>
                      </a:lnTo>
                      <a:lnTo>
                        <a:pt x="1537" y="12549"/>
                      </a:lnTo>
                      <a:cubicBezTo>
                        <a:pt x="1525" y="12573"/>
                        <a:pt x="1513" y="12585"/>
                        <a:pt x="1513" y="12609"/>
                      </a:cubicBezTo>
                      <a:lnTo>
                        <a:pt x="1" y="18074"/>
                      </a:lnTo>
                      <a:cubicBezTo>
                        <a:pt x="1" y="18074"/>
                        <a:pt x="1" y="18086"/>
                        <a:pt x="1" y="18098"/>
                      </a:cubicBezTo>
                      <a:lnTo>
                        <a:pt x="1" y="23217"/>
                      </a:lnTo>
                      <a:cubicBezTo>
                        <a:pt x="1" y="23229"/>
                        <a:pt x="1" y="23253"/>
                        <a:pt x="13" y="23265"/>
                      </a:cubicBezTo>
                      <a:lnTo>
                        <a:pt x="2418" y="27777"/>
                      </a:lnTo>
                      <a:lnTo>
                        <a:pt x="2418" y="29016"/>
                      </a:lnTo>
                      <a:cubicBezTo>
                        <a:pt x="2418" y="29040"/>
                        <a:pt x="2430" y="29075"/>
                        <a:pt x="2441" y="29087"/>
                      </a:cubicBezTo>
                      <a:lnTo>
                        <a:pt x="6680" y="34231"/>
                      </a:lnTo>
                      <a:cubicBezTo>
                        <a:pt x="6692" y="34243"/>
                        <a:pt x="6704" y="34266"/>
                        <a:pt x="6728" y="34266"/>
                      </a:cubicBezTo>
                      <a:lnTo>
                        <a:pt x="13062" y="36136"/>
                      </a:lnTo>
                      <a:lnTo>
                        <a:pt x="13098" y="36136"/>
                      </a:lnTo>
                      <a:cubicBezTo>
                        <a:pt x="13121" y="36136"/>
                        <a:pt x="13133" y="36124"/>
                        <a:pt x="13157" y="36112"/>
                      </a:cubicBezTo>
                      <a:lnTo>
                        <a:pt x="15074" y="35005"/>
                      </a:lnTo>
                      <a:cubicBezTo>
                        <a:pt x="15110" y="34993"/>
                        <a:pt x="15134" y="34945"/>
                        <a:pt x="15134" y="34909"/>
                      </a:cubicBezTo>
                      <a:lnTo>
                        <a:pt x="15134" y="191"/>
                      </a:lnTo>
                      <a:cubicBezTo>
                        <a:pt x="15134" y="126"/>
                        <a:pt x="15084" y="70"/>
                        <a:pt x="15021" y="70"/>
                      </a:cubicBezTo>
                      <a:cubicBezTo>
                        <a:pt x="15015" y="70"/>
                        <a:pt x="15009" y="71"/>
                        <a:pt x="15003" y="72"/>
                      </a:cubicBezTo>
                      <a:lnTo>
                        <a:pt x="11526" y="0"/>
                      </a:lnTo>
                      <a:close/>
                    </a:path>
                  </a:pathLst>
                </a:custGeom>
                <a:solidFill>
                  <a:schemeClr val="accent5"/>
                </a:solidFill>
                <a:ln w="19050" cap="flat" cmpd="sng">
                  <a:solidFill>
                    <a:schemeClr val="accent5"/>
                  </a:solidFill>
                  <a:prstDash val="solid"/>
                  <a:round/>
                  <a:headEnd type="none" w="sm" len="sm"/>
                  <a:tailEnd type="none" w="sm" len="sm"/>
                </a:ln>
                <a:effectLst>
                  <a:outerShdw blurRad="142875" algn="bl" rotWithShape="0">
                    <a:schemeClr val="accent5">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6;p41">
                  <a:extLst>
                    <a:ext uri="{FF2B5EF4-FFF2-40B4-BE49-F238E27FC236}">
                      <a16:creationId xmlns:a16="http://schemas.microsoft.com/office/drawing/2014/main" id="{601A7BFC-3759-3E9B-B3A5-90F59E771B74}"/>
                    </a:ext>
                  </a:extLst>
                </p:cNvPr>
                <p:cNvSpPr/>
                <p:nvPr/>
              </p:nvSpPr>
              <p:spPr>
                <a:xfrm>
                  <a:off x="6311208" y="2297097"/>
                  <a:ext cx="252555" cy="287527"/>
                </a:xfrm>
                <a:custGeom>
                  <a:avLst/>
                  <a:gdLst/>
                  <a:ahLst/>
                  <a:cxnLst/>
                  <a:rect l="l" t="t" r="r" b="b"/>
                  <a:pathLst>
                    <a:path w="4954" h="5640" extrusionOk="0">
                      <a:moveTo>
                        <a:pt x="4213" y="0"/>
                      </a:moveTo>
                      <a:cubicBezTo>
                        <a:pt x="3927" y="0"/>
                        <a:pt x="3655" y="218"/>
                        <a:pt x="3655" y="556"/>
                      </a:cubicBezTo>
                      <a:cubicBezTo>
                        <a:pt x="3655" y="687"/>
                        <a:pt x="3703" y="806"/>
                        <a:pt x="3786" y="913"/>
                      </a:cubicBezTo>
                      <a:lnTo>
                        <a:pt x="953" y="4580"/>
                      </a:lnTo>
                      <a:cubicBezTo>
                        <a:pt x="869" y="4533"/>
                        <a:pt x="786" y="4521"/>
                        <a:pt x="714" y="4521"/>
                      </a:cubicBezTo>
                      <a:cubicBezTo>
                        <a:pt x="0" y="4556"/>
                        <a:pt x="0" y="5592"/>
                        <a:pt x="714" y="5628"/>
                      </a:cubicBezTo>
                      <a:lnTo>
                        <a:pt x="703" y="5640"/>
                      </a:lnTo>
                      <a:cubicBezTo>
                        <a:pt x="1179" y="5640"/>
                        <a:pt x="1441" y="5092"/>
                        <a:pt x="1131" y="4723"/>
                      </a:cubicBezTo>
                      <a:lnTo>
                        <a:pt x="3977" y="1056"/>
                      </a:lnTo>
                      <a:cubicBezTo>
                        <a:pt x="4048" y="1092"/>
                        <a:pt x="4132" y="1116"/>
                        <a:pt x="4215" y="1116"/>
                      </a:cubicBezTo>
                      <a:cubicBezTo>
                        <a:pt x="4703" y="1116"/>
                        <a:pt x="4953" y="520"/>
                        <a:pt x="4608" y="163"/>
                      </a:cubicBezTo>
                      <a:cubicBezTo>
                        <a:pt x="4492" y="51"/>
                        <a:pt x="4350" y="0"/>
                        <a:pt x="4213" y="0"/>
                      </a:cubicBezTo>
                      <a:close/>
                    </a:path>
                  </a:pathLst>
                </a:custGeom>
                <a:solidFill>
                  <a:schemeClr val="accent5"/>
                </a:solidFill>
                <a:ln w="19050" cap="flat" cmpd="sng">
                  <a:solidFill>
                    <a:schemeClr val="accent5"/>
                  </a:solidFill>
                  <a:prstDash val="solid"/>
                  <a:round/>
                  <a:headEnd type="none" w="sm" len="sm"/>
                  <a:tailEnd type="none" w="sm" len="sm"/>
                </a:ln>
                <a:effectLst>
                  <a:outerShdw blurRad="142875" algn="bl" rotWithShape="0">
                    <a:schemeClr val="accent5">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7;p41">
                  <a:extLst>
                    <a:ext uri="{FF2B5EF4-FFF2-40B4-BE49-F238E27FC236}">
                      <a16:creationId xmlns:a16="http://schemas.microsoft.com/office/drawing/2014/main" id="{1DC15359-4747-2FBA-8375-5B5B39E4B775}"/>
                    </a:ext>
                  </a:extLst>
                </p:cNvPr>
                <p:cNvSpPr/>
                <p:nvPr/>
              </p:nvSpPr>
              <p:spPr>
                <a:xfrm>
                  <a:off x="5979940" y="2818877"/>
                  <a:ext cx="278504" cy="136626"/>
                </a:xfrm>
                <a:custGeom>
                  <a:avLst/>
                  <a:gdLst/>
                  <a:ahLst/>
                  <a:cxnLst/>
                  <a:rect l="l" t="t" r="r" b="b"/>
                  <a:pathLst>
                    <a:path w="5463" h="2680" extrusionOk="0">
                      <a:moveTo>
                        <a:pt x="2771" y="1"/>
                      </a:moveTo>
                      <a:cubicBezTo>
                        <a:pt x="2742" y="1"/>
                        <a:pt x="2712" y="13"/>
                        <a:pt x="2688" y="36"/>
                      </a:cubicBezTo>
                      <a:lnTo>
                        <a:pt x="1069" y="1656"/>
                      </a:lnTo>
                      <a:cubicBezTo>
                        <a:pt x="964" y="1587"/>
                        <a:pt x="859" y="1557"/>
                        <a:pt x="759" y="1557"/>
                      </a:cubicBezTo>
                      <a:cubicBezTo>
                        <a:pt x="324" y="1557"/>
                        <a:pt x="1" y="2126"/>
                        <a:pt x="378" y="2513"/>
                      </a:cubicBezTo>
                      <a:cubicBezTo>
                        <a:pt x="498" y="2630"/>
                        <a:pt x="636" y="2680"/>
                        <a:pt x="768" y="2680"/>
                      </a:cubicBezTo>
                      <a:cubicBezTo>
                        <a:pt x="1161" y="2680"/>
                        <a:pt x="1512" y="2241"/>
                        <a:pt x="1236" y="1822"/>
                      </a:cubicBezTo>
                      <a:lnTo>
                        <a:pt x="2771" y="286"/>
                      </a:lnTo>
                      <a:lnTo>
                        <a:pt x="4272" y="1787"/>
                      </a:lnTo>
                      <a:cubicBezTo>
                        <a:pt x="4200" y="1870"/>
                        <a:pt x="4164" y="1989"/>
                        <a:pt x="4164" y="2108"/>
                      </a:cubicBezTo>
                      <a:cubicBezTo>
                        <a:pt x="4164" y="2446"/>
                        <a:pt x="4435" y="2669"/>
                        <a:pt x="4718" y="2669"/>
                      </a:cubicBezTo>
                      <a:cubicBezTo>
                        <a:pt x="4854" y="2669"/>
                        <a:pt x="4993" y="2617"/>
                        <a:pt x="5105" y="2501"/>
                      </a:cubicBezTo>
                      <a:cubicBezTo>
                        <a:pt x="5462" y="2156"/>
                        <a:pt x="5212" y="1549"/>
                        <a:pt x="4712" y="1549"/>
                      </a:cubicBezTo>
                      <a:cubicBezTo>
                        <a:pt x="4629" y="1549"/>
                        <a:pt x="4534" y="1572"/>
                        <a:pt x="4450" y="1620"/>
                      </a:cubicBezTo>
                      <a:lnTo>
                        <a:pt x="2855" y="36"/>
                      </a:lnTo>
                      <a:cubicBezTo>
                        <a:pt x="2831" y="13"/>
                        <a:pt x="2801" y="1"/>
                        <a:pt x="2771" y="1"/>
                      </a:cubicBezTo>
                      <a:close/>
                    </a:path>
                  </a:pathLst>
                </a:custGeom>
                <a:solidFill>
                  <a:schemeClr val="accent5"/>
                </a:solidFill>
                <a:ln w="19050" cap="flat" cmpd="sng">
                  <a:solidFill>
                    <a:schemeClr val="accent5"/>
                  </a:solidFill>
                  <a:prstDash val="solid"/>
                  <a:round/>
                  <a:headEnd type="none" w="sm" len="sm"/>
                  <a:tailEnd type="none" w="sm" len="sm"/>
                </a:ln>
                <a:effectLst>
                  <a:outerShdw blurRad="142875" algn="bl" rotWithShape="0">
                    <a:schemeClr val="accent5">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8;p41">
                  <a:extLst>
                    <a:ext uri="{FF2B5EF4-FFF2-40B4-BE49-F238E27FC236}">
                      <a16:creationId xmlns:a16="http://schemas.microsoft.com/office/drawing/2014/main" id="{08CEFAC5-4703-ADDF-1BCB-89AE747F62C4}"/>
                    </a:ext>
                  </a:extLst>
                </p:cNvPr>
                <p:cNvSpPr/>
                <p:nvPr/>
              </p:nvSpPr>
              <p:spPr>
                <a:xfrm>
                  <a:off x="6101222" y="3016782"/>
                  <a:ext cx="279217" cy="155438"/>
                </a:xfrm>
                <a:custGeom>
                  <a:avLst/>
                  <a:gdLst/>
                  <a:ahLst/>
                  <a:cxnLst/>
                  <a:rect l="l" t="t" r="r" b="b"/>
                  <a:pathLst>
                    <a:path w="5477" h="3049" extrusionOk="0">
                      <a:moveTo>
                        <a:pt x="3155" y="0"/>
                      </a:moveTo>
                      <a:cubicBezTo>
                        <a:pt x="3125" y="0"/>
                        <a:pt x="3095" y="12"/>
                        <a:pt x="3071" y="36"/>
                      </a:cubicBezTo>
                      <a:lnTo>
                        <a:pt x="1083" y="2024"/>
                      </a:lnTo>
                      <a:cubicBezTo>
                        <a:pt x="979" y="1959"/>
                        <a:pt x="874" y="1931"/>
                        <a:pt x="775" y="1931"/>
                      </a:cubicBezTo>
                      <a:cubicBezTo>
                        <a:pt x="330" y="1931"/>
                        <a:pt x="1" y="2502"/>
                        <a:pt x="381" y="2881"/>
                      </a:cubicBezTo>
                      <a:cubicBezTo>
                        <a:pt x="500" y="2998"/>
                        <a:pt x="638" y="3048"/>
                        <a:pt x="770" y="3048"/>
                      </a:cubicBezTo>
                      <a:cubicBezTo>
                        <a:pt x="1164" y="3048"/>
                        <a:pt x="1517" y="2610"/>
                        <a:pt x="1250" y="2191"/>
                      </a:cubicBezTo>
                      <a:lnTo>
                        <a:pt x="3155" y="286"/>
                      </a:lnTo>
                      <a:lnTo>
                        <a:pt x="4238" y="1369"/>
                      </a:lnTo>
                      <a:cubicBezTo>
                        <a:pt x="3985" y="1758"/>
                        <a:pt x="4304" y="2219"/>
                        <a:pt x="4702" y="2219"/>
                      </a:cubicBezTo>
                      <a:cubicBezTo>
                        <a:pt x="4791" y="2219"/>
                        <a:pt x="4885" y="2196"/>
                        <a:pt x="4976" y="2143"/>
                      </a:cubicBezTo>
                      <a:cubicBezTo>
                        <a:pt x="5476" y="1869"/>
                        <a:pt x="5274" y="1107"/>
                        <a:pt x="4702" y="1107"/>
                      </a:cubicBezTo>
                      <a:cubicBezTo>
                        <a:pt x="4595" y="1107"/>
                        <a:pt x="4500" y="1143"/>
                        <a:pt x="4405" y="1203"/>
                      </a:cubicBezTo>
                      <a:lnTo>
                        <a:pt x="3238" y="36"/>
                      </a:lnTo>
                      <a:cubicBezTo>
                        <a:pt x="3214" y="12"/>
                        <a:pt x="3184" y="0"/>
                        <a:pt x="3155" y="0"/>
                      </a:cubicBezTo>
                      <a:close/>
                    </a:path>
                  </a:pathLst>
                </a:custGeom>
                <a:solidFill>
                  <a:schemeClr val="accent5"/>
                </a:solidFill>
                <a:ln w="19050" cap="flat" cmpd="sng">
                  <a:solidFill>
                    <a:schemeClr val="accent5"/>
                  </a:solidFill>
                  <a:prstDash val="solid"/>
                  <a:round/>
                  <a:headEnd type="none" w="sm" len="sm"/>
                  <a:tailEnd type="none" w="sm" len="sm"/>
                </a:ln>
                <a:effectLst>
                  <a:outerShdw blurRad="142875" algn="bl" rotWithShape="0">
                    <a:schemeClr val="accent5">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9;p41">
                  <a:extLst>
                    <a:ext uri="{FF2B5EF4-FFF2-40B4-BE49-F238E27FC236}">
                      <a16:creationId xmlns:a16="http://schemas.microsoft.com/office/drawing/2014/main" id="{7AB9F202-82E3-03C6-77C8-4FF6F116232C}"/>
                    </a:ext>
                  </a:extLst>
                </p:cNvPr>
                <p:cNvSpPr/>
                <p:nvPr/>
              </p:nvSpPr>
              <p:spPr>
                <a:xfrm>
                  <a:off x="6363973" y="3231051"/>
                  <a:ext cx="224057" cy="126226"/>
                </a:xfrm>
                <a:custGeom>
                  <a:avLst/>
                  <a:gdLst/>
                  <a:ahLst/>
                  <a:cxnLst/>
                  <a:rect l="l" t="t" r="r" b="b"/>
                  <a:pathLst>
                    <a:path w="4395" h="2476" extrusionOk="0">
                      <a:moveTo>
                        <a:pt x="3632" y="0"/>
                      </a:moveTo>
                      <a:cubicBezTo>
                        <a:pt x="2966" y="0"/>
                        <a:pt x="2870" y="953"/>
                        <a:pt x="3513" y="1095"/>
                      </a:cubicBezTo>
                      <a:lnTo>
                        <a:pt x="3513" y="1798"/>
                      </a:lnTo>
                      <a:lnTo>
                        <a:pt x="1108" y="1798"/>
                      </a:lnTo>
                      <a:cubicBezTo>
                        <a:pt x="1043" y="1498"/>
                        <a:pt x="806" y="1358"/>
                        <a:pt x="567" y="1358"/>
                      </a:cubicBezTo>
                      <a:cubicBezTo>
                        <a:pt x="285" y="1358"/>
                        <a:pt x="1" y="1555"/>
                        <a:pt x="1" y="1917"/>
                      </a:cubicBezTo>
                      <a:cubicBezTo>
                        <a:pt x="1" y="2279"/>
                        <a:pt x="285" y="2476"/>
                        <a:pt x="567" y="2476"/>
                      </a:cubicBezTo>
                      <a:cubicBezTo>
                        <a:pt x="806" y="2476"/>
                        <a:pt x="1043" y="2336"/>
                        <a:pt x="1108" y="2036"/>
                      </a:cubicBezTo>
                      <a:lnTo>
                        <a:pt x="3632" y="2036"/>
                      </a:lnTo>
                      <a:cubicBezTo>
                        <a:pt x="3704" y="2036"/>
                        <a:pt x="3751" y="1976"/>
                        <a:pt x="3751" y="1917"/>
                      </a:cubicBezTo>
                      <a:lnTo>
                        <a:pt x="3751" y="1095"/>
                      </a:lnTo>
                      <a:cubicBezTo>
                        <a:pt x="4394" y="953"/>
                        <a:pt x="4299" y="0"/>
                        <a:pt x="3632" y="0"/>
                      </a:cubicBezTo>
                      <a:close/>
                    </a:path>
                  </a:pathLst>
                </a:custGeom>
                <a:solidFill>
                  <a:schemeClr val="accent5"/>
                </a:solidFill>
                <a:ln w="19050" cap="flat" cmpd="sng">
                  <a:solidFill>
                    <a:schemeClr val="accent5"/>
                  </a:solidFill>
                  <a:prstDash val="solid"/>
                  <a:round/>
                  <a:headEnd type="none" w="sm" len="sm"/>
                  <a:tailEnd type="none" w="sm" len="sm"/>
                </a:ln>
                <a:effectLst>
                  <a:outerShdw blurRad="142875" algn="bl" rotWithShape="0">
                    <a:schemeClr val="accent5">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20;p41">
                  <a:extLst>
                    <a:ext uri="{FF2B5EF4-FFF2-40B4-BE49-F238E27FC236}">
                      <a16:creationId xmlns:a16="http://schemas.microsoft.com/office/drawing/2014/main" id="{AFEC5DC5-B612-8860-466B-779E2F01A67C}"/>
                    </a:ext>
                  </a:extLst>
                </p:cNvPr>
                <p:cNvSpPr/>
                <p:nvPr/>
              </p:nvSpPr>
              <p:spPr>
                <a:xfrm>
                  <a:off x="6682649" y="1651079"/>
                  <a:ext cx="771531" cy="1841602"/>
                </a:xfrm>
                <a:custGeom>
                  <a:avLst/>
                  <a:gdLst/>
                  <a:ahLst/>
                  <a:cxnLst/>
                  <a:rect l="l" t="t" r="r" b="b"/>
                  <a:pathLst>
                    <a:path w="15134" h="36124" extrusionOk="0">
                      <a:moveTo>
                        <a:pt x="3561" y="226"/>
                      </a:moveTo>
                      <a:lnTo>
                        <a:pt x="5525" y="1369"/>
                      </a:lnTo>
                      <a:lnTo>
                        <a:pt x="5549" y="1369"/>
                      </a:lnTo>
                      <a:lnTo>
                        <a:pt x="8276" y="2370"/>
                      </a:lnTo>
                      <a:lnTo>
                        <a:pt x="8276" y="3513"/>
                      </a:lnTo>
                      <a:lnTo>
                        <a:pt x="6859" y="3513"/>
                      </a:lnTo>
                      <a:cubicBezTo>
                        <a:pt x="6793" y="3213"/>
                        <a:pt x="6556" y="3073"/>
                        <a:pt x="6318" y="3073"/>
                      </a:cubicBezTo>
                      <a:cubicBezTo>
                        <a:pt x="6035" y="3073"/>
                        <a:pt x="5751" y="3270"/>
                        <a:pt x="5751" y="3632"/>
                      </a:cubicBezTo>
                      <a:cubicBezTo>
                        <a:pt x="5751" y="3993"/>
                        <a:pt x="6035" y="4190"/>
                        <a:pt x="6318" y="4190"/>
                      </a:cubicBezTo>
                      <a:cubicBezTo>
                        <a:pt x="6556" y="4190"/>
                        <a:pt x="6793" y="4050"/>
                        <a:pt x="6859" y="3751"/>
                      </a:cubicBezTo>
                      <a:lnTo>
                        <a:pt x="8359" y="3751"/>
                      </a:lnTo>
                      <a:lnTo>
                        <a:pt x="10669" y="5072"/>
                      </a:lnTo>
                      <a:lnTo>
                        <a:pt x="10669" y="7370"/>
                      </a:lnTo>
                      <a:lnTo>
                        <a:pt x="6990" y="7370"/>
                      </a:lnTo>
                      <a:cubicBezTo>
                        <a:pt x="6918" y="7370"/>
                        <a:pt x="6871" y="7418"/>
                        <a:pt x="6871" y="7489"/>
                      </a:cubicBezTo>
                      <a:lnTo>
                        <a:pt x="6871" y="12526"/>
                      </a:lnTo>
                      <a:lnTo>
                        <a:pt x="4382" y="12526"/>
                      </a:lnTo>
                      <a:cubicBezTo>
                        <a:pt x="4317" y="12226"/>
                        <a:pt x="4080" y="12086"/>
                        <a:pt x="3841" y="12086"/>
                      </a:cubicBezTo>
                      <a:cubicBezTo>
                        <a:pt x="3559" y="12086"/>
                        <a:pt x="3275" y="12283"/>
                        <a:pt x="3275" y="12645"/>
                      </a:cubicBezTo>
                      <a:cubicBezTo>
                        <a:pt x="3275" y="13000"/>
                        <a:pt x="3560" y="13194"/>
                        <a:pt x="3842" y="13194"/>
                      </a:cubicBezTo>
                      <a:cubicBezTo>
                        <a:pt x="4080" y="13194"/>
                        <a:pt x="4317" y="13057"/>
                        <a:pt x="4382" y="12764"/>
                      </a:cubicBezTo>
                      <a:lnTo>
                        <a:pt x="6990" y="12764"/>
                      </a:lnTo>
                      <a:cubicBezTo>
                        <a:pt x="7061" y="12764"/>
                        <a:pt x="7109" y="12704"/>
                        <a:pt x="7109" y="12645"/>
                      </a:cubicBezTo>
                      <a:lnTo>
                        <a:pt x="7109" y="7608"/>
                      </a:lnTo>
                      <a:lnTo>
                        <a:pt x="10728" y="7608"/>
                      </a:lnTo>
                      <a:lnTo>
                        <a:pt x="11931" y="9037"/>
                      </a:lnTo>
                      <a:lnTo>
                        <a:pt x="11931" y="11061"/>
                      </a:lnTo>
                      <a:lnTo>
                        <a:pt x="11097" y="11906"/>
                      </a:lnTo>
                      <a:lnTo>
                        <a:pt x="9478" y="10287"/>
                      </a:lnTo>
                      <a:cubicBezTo>
                        <a:pt x="9745" y="9869"/>
                        <a:pt x="9393" y="9430"/>
                        <a:pt x="9004" y="9430"/>
                      </a:cubicBezTo>
                      <a:cubicBezTo>
                        <a:pt x="8873" y="9430"/>
                        <a:pt x="8738" y="9480"/>
                        <a:pt x="8621" y="9597"/>
                      </a:cubicBezTo>
                      <a:cubicBezTo>
                        <a:pt x="8241" y="9986"/>
                        <a:pt x="8570" y="10559"/>
                        <a:pt x="9009" y="10559"/>
                      </a:cubicBezTo>
                      <a:cubicBezTo>
                        <a:pt x="9107" y="10559"/>
                        <a:pt x="9210" y="10531"/>
                        <a:pt x="9311" y="10466"/>
                      </a:cubicBezTo>
                      <a:lnTo>
                        <a:pt x="11014" y="12156"/>
                      </a:lnTo>
                      <a:cubicBezTo>
                        <a:pt x="11038" y="12180"/>
                        <a:pt x="11062" y="12192"/>
                        <a:pt x="11097" y="12192"/>
                      </a:cubicBezTo>
                      <a:cubicBezTo>
                        <a:pt x="11121" y="12192"/>
                        <a:pt x="11157" y="12180"/>
                        <a:pt x="11181" y="12156"/>
                      </a:cubicBezTo>
                      <a:lnTo>
                        <a:pt x="12050" y="11287"/>
                      </a:lnTo>
                      <a:lnTo>
                        <a:pt x="13395" y="12680"/>
                      </a:lnTo>
                      <a:lnTo>
                        <a:pt x="13979" y="14812"/>
                      </a:lnTo>
                      <a:lnTo>
                        <a:pt x="12300" y="14812"/>
                      </a:lnTo>
                      <a:cubicBezTo>
                        <a:pt x="12264" y="14812"/>
                        <a:pt x="12228" y="14823"/>
                        <a:pt x="12217" y="14847"/>
                      </a:cubicBezTo>
                      <a:lnTo>
                        <a:pt x="10181" y="16871"/>
                      </a:lnTo>
                      <a:cubicBezTo>
                        <a:pt x="10089" y="16812"/>
                        <a:pt x="9987" y="16784"/>
                        <a:pt x="9887" y="16784"/>
                      </a:cubicBezTo>
                      <a:cubicBezTo>
                        <a:pt x="9647" y="16784"/>
                        <a:pt x="9414" y="16941"/>
                        <a:pt x="9347" y="17193"/>
                      </a:cubicBezTo>
                      <a:cubicBezTo>
                        <a:pt x="9242" y="17544"/>
                        <a:pt x="9505" y="17896"/>
                        <a:pt x="9865" y="17896"/>
                      </a:cubicBezTo>
                      <a:cubicBezTo>
                        <a:pt x="9871" y="17896"/>
                        <a:pt x="9877" y="17895"/>
                        <a:pt x="9883" y="17895"/>
                      </a:cubicBezTo>
                      <a:cubicBezTo>
                        <a:pt x="10323" y="17895"/>
                        <a:pt x="10585" y="17419"/>
                        <a:pt x="10347" y="17050"/>
                      </a:cubicBezTo>
                      <a:lnTo>
                        <a:pt x="12347" y="15050"/>
                      </a:lnTo>
                      <a:lnTo>
                        <a:pt x="14050" y="15050"/>
                      </a:lnTo>
                      <a:lnTo>
                        <a:pt x="14884" y="18050"/>
                      </a:lnTo>
                      <a:lnTo>
                        <a:pt x="11966" y="21027"/>
                      </a:lnTo>
                      <a:lnTo>
                        <a:pt x="7621" y="16681"/>
                      </a:lnTo>
                      <a:lnTo>
                        <a:pt x="9026" y="15264"/>
                      </a:lnTo>
                      <a:cubicBezTo>
                        <a:pt x="9121" y="15323"/>
                        <a:pt x="9216" y="15359"/>
                        <a:pt x="9323" y="15359"/>
                      </a:cubicBezTo>
                      <a:cubicBezTo>
                        <a:pt x="9907" y="15359"/>
                        <a:pt x="10097" y="14585"/>
                        <a:pt x="9597" y="14311"/>
                      </a:cubicBezTo>
                      <a:cubicBezTo>
                        <a:pt x="9505" y="14262"/>
                        <a:pt x="9412" y="14240"/>
                        <a:pt x="9324" y="14240"/>
                      </a:cubicBezTo>
                      <a:cubicBezTo>
                        <a:pt x="8920" y="14240"/>
                        <a:pt x="8605" y="14697"/>
                        <a:pt x="8859" y="15097"/>
                      </a:cubicBezTo>
                      <a:lnTo>
                        <a:pt x="7371" y="16586"/>
                      </a:lnTo>
                      <a:cubicBezTo>
                        <a:pt x="7323" y="16633"/>
                        <a:pt x="7323" y="16717"/>
                        <a:pt x="7371" y="16752"/>
                      </a:cubicBezTo>
                      <a:lnTo>
                        <a:pt x="11883" y="21277"/>
                      </a:lnTo>
                      <a:cubicBezTo>
                        <a:pt x="11907" y="21288"/>
                        <a:pt x="11931" y="21300"/>
                        <a:pt x="11966" y="21312"/>
                      </a:cubicBezTo>
                      <a:cubicBezTo>
                        <a:pt x="12002" y="21300"/>
                        <a:pt x="12026" y="21288"/>
                        <a:pt x="12050" y="21277"/>
                      </a:cubicBezTo>
                      <a:lnTo>
                        <a:pt x="14895" y="18371"/>
                      </a:lnTo>
                      <a:lnTo>
                        <a:pt x="14895" y="23170"/>
                      </a:lnTo>
                      <a:lnTo>
                        <a:pt x="12562" y="27539"/>
                      </a:lnTo>
                      <a:lnTo>
                        <a:pt x="11097" y="26075"/>
                      </a:lnTo>
                      <a:cubicBezTo>
                        <a:pt x="11352" y="25673"/>
                        <a:pt x="11034" y="25207"/>
                        <a:pt x="10629" y="25207"/>
                      </a:cubicBezTo>
                      <a:cubicBezTo>
                        <a:pt x="10541" y="25207"/>
                        <a:pt x="10450" y="25229"/>
                        <a:pt x="10359" y="25277"/>
                      </a:cubicBezTo>
                      <a:cubicBezTo>
                        <a:pt x="9859" y="25551"/>
                        <a:pt x="10050" y="26325"/>
                        <a:pt x="10633" y="26325"/>
                      </a:cubicBezTo>
                      <a:cubicBezTo>
                        <a:pt x="10728" y="26325"/>
                        <a:pt x="10835" y="26289"/>
                        <a:pt x="10931" y="26241"/>
                      </a:cubicBezTo>
                      <a:lnTo>
                        <a:pt x="12467" y="27777"/>
                      </a:lnTo>
                      <a:lnTo>
                        <a:pt x="12467" y="28956"/>
                      </a:lnTo>
                      <a:lnTo>
                        <a:pt x="8490" y="33814"/>
                      </a:lnTo>
                      <a:lnTo>
                        <a:pt x="8490" y="30516"/>
                      </a:lnTo>
                      <a:cubicBezTo>
                        <a:pt x="8490" y="30456"/>
                        <a:pt x="8430" y="30397"/>
                        <a:pt x="8371" y="30397"/>
                      </a:cubicBezTo>
                      <a:lnTo>
                        <a:pt x="5704" y="30397"/>
                      </a:lnTo>
                      <a:cubicBezTo>
                        <a:pt x="5638" y="30097"/>
                        <a:pt x="5404" y="29957"/>
                        <a:pt x="5168" y="29957"/>
                      </a:cubicBezTo>
                      <a:cubicBezTo>
                        <a:pt x="4889" y="29957"/>
                        <a:pt x="4608" y="30154"/>
                        <a:pt x="4608" y="30516"/>
                      </a:cubicBezTo>
                      <a:cubicBezTo>
                        <a:pt x="4608" y="30878"/>
                        <a:pt x="4889" y="31075"/>
                        <a:pt x="5168" y="31075"/>
                      </a:cubicBezTo>
                      <a:cubicBezTo>
                        <a:pt x="5404" y="31075"/>
                        <a:pt x="5638" y="30934"/>
                        <a:pt x="5704" y="30635"/>
                      </a:cubicBezTo>
                      <a:lnTo>
                        <a:pt x="8252" y="30635"/>
                      </a:lnTo>
                      <a:lnTo>
                        <a:pt x="8252" y="34064"/>
                      </a:lnTo>
                      <a:lnTo>
                        <a:pt x="2049" y="35885"/>
                      </a:lnTo>
                      <a:lnTo>
                        <a:pt x="239" y="34838"/>
                      </a:lnTo>
                      <a:lnTo>
                        <a:pt x="239" y="27587"/>
                      </a:lnTo>
                      <a:lnTo>
                        <a:pt x="2334" y="25491"/>
                      </a:lnTo>
                      <a:cubicBezTo>
                        <a:pt x="2434" y="25555"/>
                        <a:pt x="2538" y="25583"/>
                        <a:pt x="2638" y="25583"/>
                      </a:cubicBezTo>
                      <a:cubicBezTo>
                        <a:pt x="3025" y="25583"/>
                        <a:pt x="3350" y="25160"/>
                        <a:pt x="3132" y="24753"/>
                      </a:cubicBezTo>
                      <a:cubicBezTo>
                        <a:pt x="3024" y="24555"/>
                        <a:pt x="2837" y="24466"/>
                        <a:pt x="2651" y="24466"/>
                      </a:cubicBezTo>
                      <a:cubicBezTo>
                        <a:pt x="2367" y="24466"/>
                        <a:pt x="2084" y="24675"/>
                        <a:pt x="2084" y="25027"/>
                      </a:cubicBezTo>
                      <a:cubicBezTo>
                        <a:pt x="2084" y="25134"/>
                        <a:pt x="2108" y="25229"/>
                        <a:pt x="2168" y="25325"/>
                      </a:cubicBezTo>
                      <a:lnTo>
                        <a:pt x="239" y="27253"/>
                      </a:lnTo>
                      <a:lnTo>
                        <a:pt x="239" y="23146"/>
                      </a:lnTo>
                      <a:lnTo>
                        <a:pt x="5037" y="23146"/>
                      </a:lnTo>
                      <a:lnTo>
                        <a:pt x="5037" y="25265"/>
                      </a:lnTo>
                      <a:lnTo>
                        <a:pt x="2953" y="27349"/>
                      </a:lnTo>
                      <a:cubicBezTo>
                        <a:pt x="2853" y="27281"/>
                        <a:pt x="2748" y="27251"/>
                        <a:pt x="2647" y="27251"/>
                      </a:cubicBezTo>
                      <a:cubicBezTo>
                        <a:pt x="2265" y="27251"/>
                        <a:pt x="1939" y="27671"/>
                        <a:pt x="2156" y="28075"/>
                      </a:cubicBezTo>
                      <a:cubicBezTo>
                        <a:pt x="2260" y="28280"/>
                        <a:pt x="2449" y="28372"/>
                        <a:pt x="2637" y="28372"/>
                      </a:cubicBezTo>
                      <a:cubicBezTo>
                        <a:pt x="2920" y="28372"/>
                        <a:pt x="3203" y="28163"/>
                        <a:pt x="3203" y="27813"/>
                      </a:cubicBezTo>
                      <a:cubicBezTo>
                        <a:pt x="3203" y="27718"/>
                        <a:pt x="3168" y="27611"/>
                        <a:pt x="3120" y="27527"/>
                      </a:cubicBezTo>
                      <a:lnTo>
                        <a:pt x="5251" y="25396"/>
                      </a:lnTo>
                      <a:cubicBezTo>
                        <a:pt x="5275" y="25372"/>
                        <a:pt x="5287" y="25349"/>
                        <a:pt x="5287" y="25313"/>
                      </a:cubicBezTo>
                      <a:lnTo>
                        <a:pt x="5287" y="23027"/>
                      </a:lnTo>
                      <a:cubicBezTo>
                        <a:pt x="5287" y="22955"/>
                        <a:pt x="5228" y="22908"/>
                        <a:pt x="5168" y="22908"/>
                      </a:cubicBezTo>
                      <a:lnTo>
                        <a:pt x="239" y="22908"/>
                      </a:lnTo>
                      <a:lnTo>
                        <a:pt x="239" y="20110"/>
                      </a:lnTo>
                      <a:lnTo>
                        <a:pt x="5418" y="20110"/>
                      </a:lnTo>
                      <a:lnTo>
                        <a:pt x="7597" y="22289"/>
                      </a:lnTo>
                      <a:cubicBezTo>
                        <a:pt x="7330" y="22706"/>
                        <a:pt x="7681" y="23151"/>
                        <a:pt x="8069" y="23151"/>
                      </a:cubicBezTo>
                      <a:cubicBezTo>
                        <a:pt x="8201" y="23151"/>
                        <a:pt x="8337" y="23100"/>
                        <a:pt x="8454" y="22979"/>
                      </a:cubicBezTo>
                      <a:cubicBezTo>
                        <a:pt x="8834" y="22599"/>
                        <a:pt x="8505" y="22029"/>
                        <a:pt x="8066" y="22029"/>
                      </a:cubicBezTo>
                      <a:cubicBezTo>
                        <a:pt x="7969" y="22029"/>
                        <a:pt x="7866" y="22057"/>
                        <a:pt x="7764" y="22122"/>
                      </a:cubicBezTo>
                      <a:lnTo>
                        <a:pt x="5549" y="19907"/>
                      </a:lnTo>
                      <a:cubicBezTo>
                        <a:pt x="5525" y="19884"/>
                        <a:pt x="5501" y="19872"/>
                        <a:pt x="5466" y="19872"/>
                      </a:cubicBezTo>
                      <a:lnTo>
                        <a:pt x="239" y="19872"/>
                      </a:lnTo>
                      <a:lnTo>
                        <a:pt x="239" y="17550"/>
                      </a:lnTo>
                      <a:lnTo>
                        <a:pt x="1191" y="17550"/>
                      </a:lnTo>
                      <a:cubicBezTo>
                        <a:pt x="1227" y="17550"/>
                        <a:pt x="1251" y="17526"/>
                        <a:pt x="1275" y="17514"/>
                      </a:cubicBezTo>
                      <a:lnTo>
                        <a:pt x="2013" y="16764"/>
                      </a:lnTo>
                      <a:cubicBezTo>
                        <a:pt x="2124" y="16845"/>
                        <a:pt x="2240" y="16880"/>
                        <a:pt x="2349" y="16880"/>
                      </a:cubicBezTo>
                      <a:cubicBezTo>
                        <a:pt x="2789" y="16880"/>
                        <a:pt x="3135" y="16319"/>
                        <a:pt x="2763" y="15919"/>
                      </a:cubicBezTo>
                      <a:cubicBezTo>
                        <a:pt x="2639" y="15782"/>
                        <a:pt x="2491" y="15724"/>
                        <a:pt x="2347" y="15724"/>
                      </a:cubicBezTo>
                      <a:cubicBezTo>
                        <a:pt x="1954" y="15724"/>
                        <a:pt x="1593" y="16158"/>
                        <a:pt x="1846" y="16586"/>
                      </a:cubicBezTo>
                      <a:lnTo>
                        <a:pt x="1144" y="17300"/>
                      </a:lnTo>
                      <a:lnTo>
                        <a:pt x="239" y="17300"/>
                      </a:lnTo>
                      <a:lnTo>
                        <a:pt x="239" y="10323"/>
                      </a:lnTo>
                      <a:lnTo>
                        <a:pt x="3287" y="10323"/>
                      </a:lnTo>
                      <a:cubicBezTo>
                        <a:pt x="3352" y="10622"/>
                        <a:pt x="3589" y="10763"/>
                        <a:pt x="3828" y="10763"/>
                      </a:cubicBezTo>
                      <a:cubicBezTo>
                        <a:pt x="4110" y="10763"/>
                        <a:pt x="4394" y="10566"/>
                        <a:pt x="4394" y="10204"/>
                      </a:cubicBezTo>
                      <a:cubicBezTo>
                        <a:pt x="4394" y="9842"/>
                        <a:pt x="4110" y="9645"/>
                        <a:pt x="3828" y="9645"/>
                      </a:cubicBezTo>
                      <a:cubicBezTo>
                        <a:pt x="3589" y="9645"/>
                        <a:pt x="3352" y="9785"/>
                        <a:pt x="3287" y="10085"/>
                      </a:cubicBezTo>
                      <a:lnTo>
                        <a:pt x="239" y="10085"/>
                      </a:lnTo>
                      <a:lnTo>
                        <a:pt x="239" y="3286"/>
                      </a:lnTo>
                      <a:lnTo>
                        <a:pt x="2739" y="5787"/>
                      </a:lnTo>
                      <a:cubicBezTo>
                        <a:pt x="2763" y="5810"/>
                        <a:pt x="2787" y="5822"/>
                        <a:pt x="2822" y="5822"/>
                      </a:cubicBezTo>
                      <a:lnTo>
                        <a:pt x="4620" y="5822"/>
                      </a:lnTo>
                      <a:cubicBezTo>
                        <a:pt x="4686" y="6122"/>
                        <a:pt x="4923" y="6262"/>
                        <a:pt x="5161" y="6262"/>
                      </a:cubicBezTo>
                      <a:cubicBezTo>
                        <a:pt x="5444" y="6262"/>
                        <a:pt x="5728" y="6065"/>
                        <a:pt x="5728" y="5703"/>
                      </a:cubicBezTo>
                      <a:cubicBezTo>
                        <a:pt x="5728" y="5342"/>
                        <a:pt x="5444" y="5145"/>
                        <a:pt x="5161" y="5145"/>
                      </a:cubicBezTo>
                      <a:cubicBezTo>
                        <a:pt x="4923" y="5145"/>
                        <a:pt x="4686" y="5285"/>
                        <a:pt x="4620" y="5584"/>
                      </a:cubicBezTo>
                      <a:lnTo>
                        <a:pt x="2870" y="5584"/>
                      </a:lnTo>
                      <a:lnTo>
                        <a:pt x="239" y="2965"/>
                      </a:lnTo>
                      <a:lnTo>
                        <a:pt x="239" y="286"/>
                      </a:lnTo>
                      <a:lnTo>
                        <a:pt x="3561" y="226"/>
                      </a:lnTo>
                      <a:close/>
                      <a:moveTo>
                        <a:pt x="3596" y="0"/>
                      </a:moveTo>
                      <a:lnTo>
                        <a:pt x="120" y="60"/>
                      </a:lnTo>
                      <a:cubicBezTo>
                        <a:pt x="48" y="60"/>
                        <a:pt x="1" y="119"/>
                        <a:pt x="1" y="179"/>
                      </a:cubicBezTo>
                      <a:lnTo>
                        <a:pt x="1" y="34897"/>
                      </a:lnTo>
                      <a:cubicBezTo>
                        <a:pt x="1" y="34945"/>
                        <a:pt x="25" y="34981"/>
                        <a:pt x="60" y="35004"/>
                      </a:cubicBezTo>
                      <a:lnTo>
                        <a:pt x="1977" y="36112"/>
                      </a:lnTo>
                      <a:cubicBezTo>
                        <a:pt x="1989" y="36124"/>
                        <a:pt x="2013" y="36124"/>
                        <a:pt x="2037" y="36124"/>
                      </a:cubicBezTo>
                      <a:lnTo>
                        <a:pt x="2072" y="36124"/>
                      </a:lnTo>
                      <a:lnTo>
                        <a:pt x="8395" y="34254"/>
                      </a:lnTo>
                      <a:cubicBezTo>
                        <a:pt x="8418" y="34254"/>
                        <a:pt x="8442" y="34242"/>
                        <a:pt x="8454" y="34219"/>
                      </a:cubicBezTo>
                      <a:lnTo>
                        <a:pt x="12681" y="29087"/>
                      </a:lnTo>
                      <a:cubicBezTo>
                        <a:pt x="12705" y="29063"/>
                        <a:pt x="12717" y="29028"/>
                        <a:pt x="12717" y="29004"/>
                      </a:cubicBezTo>
                      <a:lnTo>
                        <a:pt x="12717" y="27765"/>
                      </a:lnTo>
                      <a:lnTo>
                        <a:pt x="15122" y="23253"/>
                      </a:lnTo>
                      <a:cubicBezTo>
                        <a:pt x="15122" y="23241"/>
                        <a:pt x="15134" y="23217"/>
                        <a:pt x="15134" y="23205"/>
                      </a:cubicBezTo>
                      <a:lnTo>
                        <a:pt x="15134" y="18086"/>
                      </a:lnTo>
                      <a:cubicBezTo>
                        <a:pt x="15134" y="18074"/>
                        <a:pt x="15134" y="18062"/>
                        <a:pt x="15134" y="18062"/>
                      </a:cubicBezTo>
                      <a:lnTo>
                        <a:pt x="13621" y="12597"/>
                      </a:lnTo>
                      <a:cubicBezTo>
                        <a:pt x="13610" y="12573"/>
                        <a:pt x="13598" y="12561"/>
                        <a:pt x="13586" y="12537"/>
                      </a:cubicBezTo>
                      <a:lnTo>
                        <a:pt x="12169" y="11061"/>
                      </a:lnTo>
                      <a:lnTo>
                        <a:pt x="12169" y="9001"/>
                      </a:lnTo>
                      <a:cubicBezTo>
                        <a:pt x="12169" y="8966"/>
                        <a:pt x="12157" y="8942"/>
                        <a:pt x="12145" y="8918"/>
                      </a:cubicBezTo>
                      <a:lnTo>
                        <a:pt x="10907" y="7442"/>
                      </a:lnTo>
                      <a:lnTo>
                        <a:pt x="10907" y="5013"/>
                      </a:lnTo>
                      <a:cubicBezTo>
                        <a:pt x="10907" y="4965"/>
                        <a:pt x="10883" y="4929"/>
                        <a:pt x="10847" y="4906"/>
                      </a:cubicBezTo>
                      <a:lnTo>
                        <a:pt x="8514" y="3572"/>
                      </a:lnTo>
                      <a:lnTo>
                        <a:pt x="8514" y="2298"/>
                      </a:lnTo>
                      <a:cubicBezTo>
                        <a:pt x="8514" y="2239"/>
                        <a:pt x="8478" y="2203"/>
                        <a:pt x="8430" y="2179"/>
                      </a:cubicBezTo>
                      <a:lnTo>
                        <a:pt x="5632" y="1155"/>
                      </a:lnTo>
                      <a:lnTo>
                        <a:pt x="3656" y="12"/>
                      </a:lnTo>
                      <a:cubicBezTo>
                        <a:pt x="3632" y="0"/>
                        <a:pt x="3620" y="0"/>
                        <a:pt x="3596" y="0"/>
                      </a:cubicBezTo>
                      <a:close/>
                    </a:path>
                  </a:pathLst>
                </a:custGeom>
                <a:solidFill>
                  <a:schemeClr val="accent5"/>
                </a:solidFill>
                <a:ln w="19050" cap="flat" cmpd="sng">
                  <a:solidFill>
                    <a:schemeClr val="accent5"/>
                  </a:solidFill>
                  <a:prstDash val="solid"/>
                  <a:round/>
                  <a:headEnd type="none" w="sm" len="sm"/>
                  <a:tailEnd type="none" w="sm" len="sm"/>
                </a:ln>
                <a:effectLst>
                  <a:outerShdw blurRad="142875" algn="bl" rotWithShape="0">
                    <a:schemeClr val="accent5">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21;p41">
                  <a:extLst>
                    <a:ext uri="{FF2B5EF4-FFF2-40B4-BE49-F238E27FC236}">
                      <a16:creationId xmlns:a16="http://schemas.microsoft.com/office/drawing/2014/main" id="{FBE0C3E8-1885-09C1-CBEA-BB54D24266F6}"/>
                    </a:ext>
                  </a:extLst>
                </p:cNvPr>
                <p:cNvSpPr/>
                <p:nvPr/>
              </p:nvSpPr>
              <p:spPr>
                <a:xfrm>
                  <a:off x="6764166" y="2296434"/>
                  <a:ext cx="254186" cy="288292"/>
                </a:xfrm>
                <a:custGeom>
                  <a:avLst/>
                  <a:gdLst/>
                  <a:ahLst/>
                  <a:cxnLst/>
                  <a:rect l="l" t="t" r="r" b="b"/>
                  <a:pathLst>
                    <a:path w="4986" h="5655" extrusionOk="0">
                      <a:moveTo>
                        <a:pt x="719" y="1"/>
                      </a:moveTo>
                      <a:cubicBezTo>
                        <a:pt x="545" y="1"/>
                        <a:pt x="371" y="80"/>
                        <a:pt x="259" y="259"/>
                      </a:cubicBezTo>
                      <a:cubicBezTo>
                        <a:pt x="1" y="657"/>
                        <a:pt x="315" y="1129"/>
                        <a:pt x="723" y="1129"/>
                      </a:cubicBezTo>
                      <a:cubicBezTo>
                        <a:pt x="804" y="1129"/>
                        <a:pt x="889" y="1110"/>
                        <a:pt x="973" y="1069"/>
                      </a:cubicBezTo>
                      <a:lnTo>
                        <a:pt x="3807" y="4736"/>
                      </a:lnTo>
                      <a:cubicBezTo>
                        <a:pt x="3724" y="4831"/>
                        <a:pt x="3676" y="4962"/>
                        <a:pt x="3676" y="5093"/>
                      </a:cubicBezTo>
                      <a:cubicBezTo>
                        <a:pt x="3676" y="5431"/>
                        <a:pt x="3947" y="5654"/>
                        <a:pt x="4233" y="5654"/>
                      </a:cubicBezTo>
                      <a:cubicBezTo>
                        <a:pt x="4371" y="5654"/>
                        <a:pt x="4512" y="5602"/>
                        <a:pt x="4629" y="5486"/>
                      </a:cubicBezTo>
                      <a:cubicBezTo>
                        <a:pt x="4986" y="5141"/>
                        <a:pt x="4736" y="4534"/>
                        <a:pt x="4236" y="4534"/>
                      </a:cubicBezTo>
                      <a:cubicBezTo>
                        <a:pt x="4152" y="4534"/>
                        <a:pt x="4069" y="4558"/>
                        <a:pt x="3998" y="4593"/>
                      </a:cubicBezTo>
                      <a:lnTo>
                        <a:pt x="1152" y="926"/>
                      </a:lnTo>
                      <a:cubicBezTo>
                        <a:pt x="1235" y="831"/>
                        <a:pt x="1283" y="700"/>
                        <a:pt x="1295" y="569"/>
                      </a:cubicBezTo>
                      <a:cubicBezTo>
                        <a:pt x="1295" y="220"/>
                        <a:pt x="1008" y="1"/>
                        <a:pt x="719" y="1"/>
                      </a:cubicBezTo>
                      <a:close/>
                    </a:path>
                  </a:pathLst>
                </a:custGeom>
                <a:solidFill>
                  <a:schemeClr val="accent5"/>
                </a:solidFill>
                <a:ln w="19050" cap="flat" cmpd="sng">
                  <a:solidFill>
                    <a:schemeClr val="accent5"/>
                  </a:solidFill>
                  <a:prstDash val="solid"/>
                  <a:round/>
                  <a:headEnd type="none" w="sm" len="sm"/>
                  <a:tailEnd type="none" w="sm" len="sm"/>
                </a:ln>
                <a:effectLst>
                  <a:outerShdw blurRad="142875" algn="bl" rotWithShape="0">
                    <a:schemeClr val="accent5">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22;p41">
                  <a:extLst>
                    <a:ext uri="{FF2B5EF4-FFF2-40B4-BE49-F238E27FC236}">
                      <a16:creationId xmlns:a16="http://schemas.microsoft.com/office/drawing/2014/main" id="{7B594B88-E9B0-BDA9-EDF9-8CF2B65735FC}"/>
                    </a:ext>
                  </a:extLst>
                </p:cNvPr>
                <p:cNvSpPr/>
                <p:nvPr/>
              </p:nvSpPr>
              <p:spPr>
                <a:xfrm>
                  <a:off x="7068720" y="2818877"/>
                  <a:ext cx="278453" cy="136830"/>
                </a:xfrm>
                <a:custGeom>
                  <a:avLst/>
                  <a:gdLst/>
                  <a:ahLst/>
                  <a:cxnLst/>
                  <a:rect l="l" t="t" r="r" b="b"/>
                  <a:pathLst>
                    <a:path w="5462" h="2684" extrusionOk="0">
                      <a:moveTo>
                        <a:pt x="2691" y="1"/>
                      </a:moveTo>
                      <a:cubicBezTo>
                        <a:pt x="2661" y="1"/>
                        <a:pt x="2631" y="13"/>
                        <a:pt x="2608" y="36"/>
                      </a:cubicBezTo>
                      <a:lnTo>
                        <a:pt x="1012" y="1632"/>
                      </a:lnTo>
                      <a:cubicBezTo>
                        <a:pt x="929" y="1584"/>
                        <a:pt x="834" y="1560"/>
                        <a:pt x="750" y="1560"/>
                      </a:cubicBezTo>
                      <a:cubicBezTo>
                        <a:pt x="250" y="1560"/>
                        <a:pt x="0" y="2156"/>
                        <a:pt x="357" y="2513"/>
                      </a:cubicBezTo>
                      <a:cubicBezTo>
                        <a:pt x="468" y="2624"/>
                        <a:pt x="605" y="2673"/>
                        <a:pt x="739" y="2673"/>
                      </a:cubicBezTo>
                      <a:cubicBezTo>
                        <a:pt x="1023" y="2673"/>
                        <a:pt x="1298" y="2452"/>
                        <a:pt x="1298" y="2120"/>
                      </a:cubicBezTo>
                      <a:cubicBezTo>
                        <a:pt x="1298" y="2001"/>
                        <a:pt x="1262" y="1882"/>
                        <a:pt x="1191" y="1787"/>
                      </a:cubicBezTo>
                      <a:lnTo>
                        <a:pt x="2691" y="286"/>
                      </a:lnTo>
                      <a:lnTo>
                        <a:pt x="4227" y="1822"/>
                      </a:lnTo>
                      <a:cubicBezTo>
                        <a:pt x="3974" y="2221"/>
                        <a:pt x="4285" y="2684"/>
                        <a:pt x="4687" y="2684"/>
                      </a:cubicBezTo>
                      <a:cubicBezTo>
                        <a:pt x="4777" y="2684"/>
                        <a:pt x="4871" y="2660"/>
                        <a:pt x="4965" y="2608"/>
                      </a:cubicBezTo>
                      <a:cubicBezTo>
                        <a:pt x="5461" y="2336"/>
                        <a:pt x="5266" y="1572"/>
                        <a:pt x="4704" y="1572"/>
                      </a:cubicBezTo>
                      <a:cubicBezTo>
                        <a:pt x="4700" y="1572"/>
                        <a:pt x="4695" y="1572"/>
                        <a:pt x="4691" y="1572"/>
                      </a:cubicBezTo>
                      <a:lnTo>
                        <a:pt x="4691" y="1560"/>
                      </a:lnTo>
                      <a:cubicBezTo>
                        <a:pt x="4584" y="1560"/>
                        <a:pt x="4477" y="1596"/>
                        <a:pt x="4393" y="1656"/>
                      </a:cubicBezTo>
                      <a:lnTo>
                        <a:pt x="2774" y="36"/>
                      </a:lnTo>
                      <a:cubicBezTo>
                        <a:pt x="2750" y="13"/>
                        <a:pt x="2721" y="1"/>
                        <a:pt x="2691" y="1"/>
                      </a:cubicBezTo>
                      <a:close/>
                    </a:path>
                  </a:pathLst>
                </a:custGeom>
                <a:solidFill>
                  <a:schemeClr val="accent5"/>
                </a:solidFill>
                <a:ln w="19050" cap="flat" cmpd="sng">
                  <a:solidFill>
                    <a:schemeClr val="accent5"/>
                  </a:solidFill>
                  <a:prstDash val="solid"/>
                  <a:round/>
                  <a:headEnd type="none" w="sm" len="sm"/>
                  <a:tailEnd type="none" w="sm" len="sm"/>
                </a:ln>
                <a:effectLst>
                  <a:outerShdw blurRad="142875" algn="bl" rotWithShape="0">
                    <a:schemeClr val="accent5">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3;p41">
                  <a:extLst>
                    <a:ext uri="{FF2B5EF4-FFF2-40B4-BE49-F238E27FC236}">
                      <a16:creationId xmlns:a16="http://schemas.microsoft.com/office/drawing/2014/main" id="{50FA077E-2403-F535-5F0F-5964459ADFC1}"/>
                    </a:ext>
                  </a:extLst>
                </p:cNvPr>
                <p:cNvSpPr/>
                <p:nvPr/>
              </p:nvSpPr>
              <p:spPr>
                <a:xfrm>
                  <a:off x="6948509" y="3016782"/>
                  <a:ext cx="273916" cy="155744"/>
                </a:xfrm>
                <a:custGeom>
                  <a:avLst/>
                  <a:gdLst/>
                  <a:ahLst/>
                  <a:cxnLst/>
                  <a:rect l="l" t="t" r="r" b="b"/>
                  <a:pathLst>
                    <a:path w="5373" h="3055" extrusionOk="0">
                      <a:moveTo>
                        <a:pt x="2299" y="0"/>
                      </a:moveTo>
                      <a:cubicBezTo>
                        <a:pt x="2269" y="0"/>
                        <a:pt x="2239" y="12"/>
                        <a:pt x="2215" y="36"/>
                      </a:cubicBezTo>
                      <a:lnTo>
                        <a:pt x="1048" y="1203"/>
                      </a:lnTo>
                      <a:cubicBezTo>
                        <a:pt x="953" y="1143"/>
                        <a:pt x="846" y="1107"/>
                        <a:pt x="751" y="1107"/>
                      </a:cubicBezTo>
                      <a:cubicBezTo>
                        <a:pt x="251" y="1107"/>
                        <a:pt x="1" y="1715"/>
                        <a:pt x="358" y="2060"/>
                      </a:cubicBezTo>
                      <a:cubicBezTo>
                        <a:pt x="469" y="2171"/>
                        <a:pt x="605" y="2220"/>
                        <a:pt x="740" y="2220"/>
                      </a:cubicBezTo>
                      <a:cubicBezTo>
                        <a:pt x="1024" y="2220"/>
                        <a:pt x="1298" y="1999"/>
                        <a:pt x="1298" y="1667"/>
                      </a:cubicBezTo>
                      <a:cubicBezTo>
                        <a:pt x="1298" y="1560"/>
                        <a:pt x="1275" y="1453"/>
                        <a:pt x="1215" y="1369"/>
                      </a:cubicBezTo>
                      <a:lnTo>
                        <a:pt x="2287" y="286"/>
                      </a:lnTo>
                      <a:lnTo>
                        <a:pt x="4192" y="2191"/>
                      </a:lnTo>
                      <a:cubicBezTo>
                        <a:pt x="4132" y="2274"/>
                        <a:pt x="4108" y="2381"/>
                        <a:pt x="4108" y="2489"/>
                      </a:cubicBezTo>
                      <a:cubicBezTo>
                        <a:pt x="4094" y="2839"/>
                        <a:pt x="4378" y="3055"/>
                        <a:pt x="4667" y="3055"/>
                      </a:cubicBezTo>
                      <a:cubicBezTo>
                        <a:pt x="4849" y="3055"/>
                        <a:pt x="5033" y="2968"/>
                        <a:pt x="5144" y="2774"/>
                      </a:cubicBezTo>
                      <a:cubicBezTo>
                        <a:pt x="5373" y="2374"/>
                        <a:pt x="5052" y="1935"/>
                        <a:pt x="4665" y="1935"/>
                      </a:cubicBezTo>
                      <a:cubicBezTo>
                        <a:pt x="4568" y="1935"/>
                        <a:pt x="4468" y="1963"/>
                        <a:pt x="4370" y="2024"/>
                      </a:cubicBezTo>
                      <a:lnTo>
                        <a:pt x="2382" y="36"/>
                      </a:lnTo>
                      <a:cubicBezTo>
                        <a:pt x="2358" y="12"/>
                        <a:pt x="2328" y="0"/>
                        <a:pt x="2299" y="0"/>
                      </a:cubicBezTo>
                      <a:close/>
                    </a:path>
                  </a:pathLst>
                </a:custGeom>
                <a:solidFill>
                  <a:schemeClr val="accent5"/>
                </a:solidFill>
                <a:ln w="19050" cap="flat" cmpd="sng">
                  <a:solidFill>
                    <a:schemeClr val="accent5"/>
                  </a:solidFill>
                  <a:prstDash val="solid"/>
                  <a:round/>
                  <a:headEnd type="none" w="sm" len="sm"/>
                  <a:tailEnd type="none" w="sm" len="sm"/>
                </a:ln>
                <a:effectLst>
                  <a:outerShdw blurRad="142875" algn="bl" rotWithShape="0">
                    <a:schemeClr val="accent5">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4;p41">
                  <a:extLst>
                    <a:ext uri="{FF2B5EF4-FFF2-40B4-BE49-F238E27FC236}">
                      <a16:creationId xmlns:a16="http://schemas.microsoft.com/office/drawing/2014/main" id="{532009E3-DBAC-6E63-2D58-E7E0354E4FFF}"/>
                    </a:ext>
                  </a:extLst>
                </p:cNvPr>
                <p:cNvSpPr/>
                <p:nvPr/>
              </p:nvSpPr>
              <p:spPr>
                <a:xfrm>
                  <a:off x="6738523" y="3231051"/>
                  <a:ext cx="224618" cy="126226"/>
                </a:xfrm>
                <a:custGeom>
                  <a:avLst/>
                  <a:gdLst/>
                  <a:ahLst/>
                  <a:cxnLst/>
                  <a:rect l="l" t="t" r="r" b="b"/>
                  <a:pathLst>
                    <a:path w="4406" h="2476" extrusionOk="0">
                      <a:moveTo>
                        <a:pt x="774" y="0"/>
                      </a:moveTo>
                      <a:cubicBezTo>
                        <a:pt x="107" y="0"/>
                        <a:pt x="0" y="953"/>
                        <a:pt x="655" y="1095"/>
                      </a:cubicBezTo>
                      <a:lnTo>
                        <a:pt x="655" y="1917"/>
                      </a:lnTo>
                      <a:cubicBezTo>
                        <a:pt x="655" y="1976"/>
                        <a:pt x="703" y="2036"/>
                        <a:pt x="774" y="2036"/>
                      </a:cubicBezTo>
                      <a:lnTo>
                        <a:pt x="3310" y="2036"/>
                      </a:lnTo>
                      <a:cubicBezTo>
                        <a:pt x="3375" y="2336"/>
                        <a:pt x="3610" y="2476"/>
                        <a:pt x="3846" y="2476"/>
                      </a:cubicBezTo>
                      <a:cubicBezTo>
                        <a:pt x="4125" y="2476"/>
                        <a:pt x="4405" y="2279"/>
                        <a:pt x="4405" y="1917"/>
                      </a:cubicBezTo>
                      <a:cubicBezTo>
                        <a:pt x="4405" y="1555"/>
                        <a:pt x="4125" y="1358"/>
                        <a:pt x="3846" y="1358"/>
                      </a:cubicBezTo>
                      <a:cubicBezTo>
                        <a:pt x="3610" y="1358"/>
                        <a:pt x="3375" y="1498"/>
                        <a:pt x="3310" y="1798"/>
                      </a:cubicBezTo>
                      <a:lnTo>
                        <a:pt x="893" y="1798"/>
                      </a:lnTo>
                      <a:lnTo>
                        <a:pt x="893" y="1095"/>
                      </a:lnTo>
                      <a:cubicBezTo>
                        <a:pt x="1548" y="953"/>
                        <a:pt x="1441" y="0"/>
                        <a:pt x="774" y="0"/>
                      </a:cubicBezTo>
                      <a:close/>
                    </a:path>
                  </a:pathLst>
                </a:custGeom>
                <a:solidFill>
                  <a:schemeClr val="accent5"/>
                </a:solidFill>
                <a:ln w="19050" cap="flat" cmpd="sng">
                  <a:solidFill>
                    <a:schemeClr val="accent5"/>
                  </a:solidFill>
                  <a:prstDash val="solid"/>
                  <a:round/>
                  <a:headEnd type="none" w="sm" len="sm"/>
                  <a:tailEnd type="none" w="sm" len="sm"/>
                </a:ln>
                <a:effectLst>
                  <a:outerShdw blurRad="142875" algn="bl" rotWithShape="0">
                    <a:schemeClr val="accent5">
                      <a:alpha val="8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25;p41">
                <a:extLst>
                  <a:ext uri="{FF2B5EF4-FFF2-40B4-BE49-F238E27FC236}">
                    <a16:creationId xmlns:a16="http://schemas.microsoft.com/office/drawing/2014/main" id="{9499D419-ED2E-AE74-A549-A8A94361BBA6}"/>
                  </a:ext>
                </a:extLst>
              </p:cNvPr>
              <p:cNvSpPr/>
              <p:nvPr/>
            </p:nvSpPr>
            <p:spPr>
              <a:xfrm>
                <a:off x="5337592" y="1245584"/>
                <a:ext cx="2651929" cy="2651980"/>
              </a:xfrm>
              <a:custGeom>
                <a:avLst/>
                <a:gdLst/>
                <a:ahLst/>
                <a:cxnLst/>
                <a:rect l="l" t="t" r="r" b="b"/>
                <a:pathLst>
                  <a:path w="52019" h="52020" extrusionOk="0">
                    <a:moveTo>
                      <a:pt x="26004" y="2608"/>
                    </a:moveTo>
                    <a:cubicBezTo>
                      <a:pt x="38910" y="2608"/>
                      <a:pt x="49411" y="13110"/>
                      <a:pt x="49411" y="26016"/>
                    </a:cubicBezTo>
                    <a:cubicBezTo>
                      <a:pt x="49411" y="38922"/>
                      <a:pt x="38910" y="49423"/>
                      <a:pt x="26004" y="49423"/>
                    </a:cubicBezTo>
                    <a:cubicBezTo>
                      <a:pt x="13097" y="49423"/>
                      <a:pt x="2596" y="38922"/>
                      <a:pt x="2596" y="26016"/>
                    </a:cubicBezTo>
                    <a:cubicBezTo>
                      <a:pt x="2596" y="13110"/>
                      <a:pt x="13097" y="2608"/>
                      <a:pt x="26004" y="2608"/>
                    </a:cubicBezTo>
                    <a:close/>
                    <a:moveTo>
                      <a:pt x="26004" y="1"/>
                    </a:moveTo>
                    <a:cubicBezTo>
                      <a:pt x="11669" y="1"/>
                      <a:pt x="0" y="11669"/>
                      <a:pt x="0" y="26016"/>
                    </a:cubicBezTo>
                    <a:cubicBezTo>
                      <a:pt x="0" y="40351"/>
                      <a:pt x="11669" y="52019"/>
                      <a:pt x="26004" y="52019"/>
                    </a:cubicBezTo>
                    <a:cubicBezTo>
                      <a:pt x="40351" y="52019"/>
                      <a:pt x="52019" y="40351"/>
                      <a:pt x="52019" y="26016"/>
                    </a:cubicBezTo>
                    <a:cubicBezTo>
                      <a:pt x="52019" y="11669"/>
                      <a:pt x="40351" y="1"/>
                      <a:pt x="26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6;p41">
                <a:extLst>
                  <a:ext uri="{FF2B5EF4-FFF2-40B4-BE49-F238E27FC236}">
                    <a16:creationId xmlns:a16="http://schemas.microsoft.com/office/drawing/2014/main" id="{EF4C507F-DFF8-D562-B6AE-23C1E2C65483}"/>
                  </a:ext>
                </a:extLst>
              </p:cNvPr>
              <p:cNvSpPr/>
              <p:nvPr/>
            </p:nvSpPr>
            <p:spPr>
              <a:xfrm>
                <a:off x="5105124" y="1088310"/>
                <a:ext cx="3041620" cy="2409825"/>
              </a:xfrm>
              <a:custGeom>
                <a:avLst/>
                <a:gdLst/>
                <a:ahLst/>
                <a:cxnLst/>
                <a:rect l="l" t="t" r="r" b="b"/>
                <a:pathLst>
                  <a:path w="59663" h="47270" extrusionOk="0">
                    <a:moveTo>
                      <a:pt x="30570" y="0"/>
                    </a:moveTo>
                    <a:cubicBezTo>
                      <a:pt x="27332" y="0"/>
                      <a:pt x="24078" y="542"/>
                      <a:pt x="20943" y="1645"/>
                    </a:cubicBezTo>
                    <a:cubicBezTo>
                      <a:pt x="12038" y="4765"/>
                      <a:pt x="5203" y="12004"/>
                      <a:pt x="2596" y="21076"/>
                    </a:cubicBezTo>
                    <a:cubicBezTo>
                      <a:pt x="0" y="30137"/>
                      <a:pt x="1953" y="39900"/>
                      <a:pt x="7847" y="47270"/>
                    </a:cubicBezTo>
                    <a:lnTo>
                      <a:pt x="8394" y="46829"/>
                    </a:lnTo>
                    <a:cubicBezTo>
                      <a:pt x="4358" y="41805"/>
                      <a:pt x="2167" y="35542"/>
                      <a:pt x="2191" y="29101"/>
                    </a:cubicBezTo>
                    <a:cubicBezTo>
                      <a:pt x="2191" y="13444"/>
                      <a:pt x="14919" y="717"/>
                      <a:pt x="30564" y="717"/>
                    </a:cubicBezTo>
                    <a:cubicBezTo>
                      <a:pt x="46220" y="717"/>
                      <a:pt x="58948" y="13444"/>
                      <a:pt x="58948" y="29101"/>
                    </a:cubicBezTo>
                    <a:lnTo>
                      <a:pt x="59663" y="29101"/>
                    </a:lnTo>
                    <a:cubicBezTo>
                      <a:pt x="59663" y="19671"/>
                      <a:pt x="55091" y="10813"/>
                      <a:pt x="47399" y="5360"/>
                    </a:cubicBezTo>
                    <a:cubicBezTo>
                      <a:pt x="42411" y="1829"/>
                      <a:pt x="36518" y="0"/>
                      <a:pt x="30570" y="0"/>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7;p41">
                <a:extLst>
                  <a:ext uri="{FF2B5EF4-FFF2-40B4-BE49-F238E27FC236}">
                    <a16:creationId xmlns:a16="http://schemas.microsoft.com/office/drawing/2014/main" id="{80222CA3-06BF-AA6A-D534-6C88FD98E83C}"/>
                  </a:ext>
                </a:extLst>
              </p:cNvPr>
              <p:cNvSpPr/>
              <p:nvPr/>
            </p:nvSpPr>
            <p:spPr>
              <a:xfrm>
                <a:off x="6663225" y="2571828"/>
                <a:ext cx="1653485" cy="1652874"/>
              </a:xfrm>
              <a:custGeom>
                <a:avLst/>
                <a:gdLst/>
                <a:ahLst/>
                <a:cxnLst/>
                <a:rect l="l" t="t" r="r" b="b"/>
                <a:pathLst>
                  <a:path w="32434" h="32422" extrusionOk="0">
                    <a:moveTo>
                      <a:pt x="31719" y="1"/>
                    </a:moveTo>
                    <a:cubicBezTo>
                      <a:pt x="31719" y="17479"/>
                      <a:pt x="17491" y="31707"/>
                      <a:pt x="1" y="31707"/>
                    </a:cubicBezTo>
                    <a:lnTo>
                      <a:pt x="1" y="32421"/>
                    </a:lnTo>
                    <a:cubicBezTo>
                      <a:pt x="17908" y="32421"/>
                      <a:pt x="32433" y="17908"/>
                      <a:pt x="32433"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8;p41">
                <a:extLst>
                  <a:ext uri="{FF2B5EF4-FFF2-40B4-BE49-F238E27FC236}">
                    <a16:creationId xmlns:a16="http://schemas.microsoft.com/office/drawing/2014/main" id="{CA973B4C-D47F-BCF8-4E1E-D36F3C6CF2B8}"/>
                  </a:ext>
                </a:extLst>
              </p:cNvPr>
              <p:cNvSpPr/>
              <p:nvPr/>
            </p:nvSpPr>
            <p:spPr>
              <a:xfrm>
                <a:off x="5010403" y="919057"/>
                <a:ext cx="1652874" cy="1652823"/>
              </a:xfrm>
              <a:custGeom>
                <a:avLst/>
                <a:gdLst/>
                <a:ahLst/>
                <a:cxnLst/>
                <a:rect l="l" t="t" r="r" b="b"/>
                <a:pathLst>
                  <a:path w="32422" h="32421" extrusionOk="0">
                    <a:moveTo>
                      <a:pt x="32400" y="0"/>
                    </a:moveTo>
                    <a:cubicBezTo>
                      <a:pt x="14503" y="0"/>
                      <a:pt x="1" y="14521"/>
                      <a:pt x="1" y="32421"/>
                    </a:cubicBezTo>
                    <a:lnTo>
                      <a:pt x="715" y="32421"/>
                    </a:lnTo>
                    <a:cubicBezTo>
                      <a:pt x="715" y="14943"/>
                      <a:pt x="14943" y="703"/>
                      <a:pt x="32422" y="703"/>
                    </a:cubicBezTo>
                    <a:lnTo>
                      <a:pt x="32422" y="0"/>
                    </a:lnTo>
                    <a:cubicBezTo>
                      <a:pt x="32414" y="0"/>
                      <a:pt x="32407" y="0"/>
                      <a:pt x="32400" y="0"/>
                    </a:cubicBezTo>
                    <a:close/>
                  </a:path>
                </a:pathLst>
              </a:cu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p41">
                <a:extLst>
                  <a:ext uri="{FF2B5EF4-FFF2-40B4-BE49-F238E27FC236}">
                    <a16:creationId xmlns:a16="http://schemas.microsoft.com/office/drawing/2014/main" id="{D0352D2C-501B-76A7-935E-678AD6E6EEDB}"/>
                  </a:ext>
                </a:extLst>
              </p:cNvPr>
              <p:cNvSpPr/>
              <p:nvPr/>
            </p:nvSpPr>
            <p:spPr>
              <a:xfrm>
                <a:off x="6875659" y="4281086"/>
                <a:ext cx="306594" cy="97168"/>
              </a:xfrm>
              <a:custGeom>
                <a:avLst/>
                <a:gdLst/>
                <a:ahLst/>
                <a:cxnLst/>
                <a:rect l="l" t="t" r="r" b="b"/>
                <a:pathLst>
                  <a:path w="6014" h="1906" extrusionOk="0">
                    <a:moveTo>
                      <a:pt x="5799" y="1"/>
                    </a:moveTo>
                    <a:cubicBezTo>
                      <a:pt x="3906" y="560"/>
                      <a:pt x="1965" y="965"/>
                      <a:pt x="1" y="1191"/>
                    </a:cubicBezTo>
                    <a:lnTo>
                      <a:pt x="84" y="1906"/>
                    </a:lnTo>
                    <a:cubicBezTo>
                      <a:pt x="2084" y="1668"/>
                      <a:pt x="4073" y="1263"/>
                      <a:pt x="6014" y="691"/>
                    </a:cubicBezTo>
                    <a:lnTo>
                      <a:pt x="5799"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30;p41">
                <a:extLst>
                  <a:ext uri="{FF2B5EF4-FFF2-40B4-BE49-F238E27FC236}">
                    <a16:creationId xmlns:a16="http://schemas.microsoft.com/office/drawing/2014/main" id="{4ECD778A-8ADA-FAA8-8983-1C6C48E55D0A}"/>
                  </a:ext>
                </a:extLst>
              </p:cNvPr>
              <p:cNvSpPr/>
              <p:nvPr/>
            </p:nvSpPr>
            <p:spPr>
              <a:xfrm>
                <a:off x="7801915" y="1171561"/>
                <a:ext cx="628889" cy="976063"/>
              </a:xfrm>
              <a:custGeom>
                <a:avLst/>
                <a:gdLst/>
                <a:ahLst/>
                <a:cxnLst/>
                <a:rect l="l" t="t" r="r" b="b"/>
                <a:pathLst>
                  <a:path w="12336" h="19146" extrusionOk="0">
                    <a:moveTo>
                      <a:pt x="453" y="0"/>
                    </a:moveTo>
                    <a:lnTo>
                      <a:pt x="1" y="548"/>
                    </a:lnTo>
                    <a:cubicBezTo>
                      <a:pt x="5763" y="5346"/>
                      <a:pt x="9835" y="11859"/>
                      <a:pt x="11645" y="19145"/>
                    </a:cubicBezTo>
                    <a:lnTo>
                      <a:pt x="12336" y="18979"/>
                    </a:lnTo>
                    <a:cubicBezTo>
                      <a:pt x="10514" y="11537"/>
                      <a:pt x="6347" y="4894"/>
                      <a:pt x="453" y="0"/>
                    </a:cubicBez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31;p41">
                <a:extLst>
                  <a:ext uri="{FF2B5EF4-FFF2-40B4-BE49-F238E27FC236}">
                    <a16:creationId xmlns:a16="http://schemas.microsoft.com/office/drawing/2014/main" id="{B5F4BB0F-0A3A-863A-19F6-B59CF7D20265}"/>
                  </a:ext>
                </a:extLst>
              </p:cNvPr>
              <p:cNvSpPr/>
              <p:nvPr/>
            </p:nvSpPr>
            <p:spPr>
              <a:xfrm>
                <a:off x="5943948" y="752505"/>
                <a:ext cx="1317221" cy="181795"/>
              </a:xfrm>
              <a:custGeom>
                <a:avLst/>
                <a:gdLst/>
                <a:ahLst/>
                <a:cxnLst/>
                <a:rect l="l" t="t" r="r" b="b"/>
                <a:pathLst>
                  <a:path w="25838" h="3566" extrusionOk="0">
                    <a:moveTo>
                      <a:pt x="14130" y="1"/>
                    </a:moveTo>
                    <a:cubicBezTo>
                      <a:pt x="9311" y="1"/>
                      <a:pt x="4501" y="974"/>
                      <a:pt x="1" y="2910"/>
                    </a:cubicBezTo>
                    <a:lnTo>
                      <a:pt x="275" y="3565"/>
                    </a:lnTo>
                    <a:cubicBezTo>
                      <a:pt x="4687" y="1669"/>
                      <a:pt x="9397" y="718"/>
                      <a:pt x="14116" y="718"/>
                    </a:cubicBezTo>
                    <a:cubicBezTo>
                      <a:pt x="17992" y="718"/>
                      <a:pt x="21873" y="1360"/>
                      <a:pt x="25599" y="2648"/>
                    </a:cubicBezTo>
                    <a:lnTo>
                      <a:pt x="25837" y="1970"/>
                    </a:lnTo>
                    <a:cubicBezTo>
                      <a:pt x="22039" y="655"/>
                      <a:pt x="18081" y="1"/>
                      <a:pt x="14130"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32;p41">
                <a:extLst>
                  <a:ext uri="{FF2B5EF4-FFF2-40B4-BE49-F238E27FC236}">
                    <a16:creationId xmlns:a16="http://schemas.microsoft.com/office/drawing/2014/main" id="{86507B43-C4BF-244F-321D-EFF919F43088}"/>
                  </a:ext>
                </a:extLst>
              </p:cNvPr>
              <p:cNvSpPr/>
              <p:nvPr/>
            </p:nvSpPr>
            <p:spPr>
              <a:xfrm>
                <a:off x="4754891" y="1746360"/>
                <a:ext cx="1908997" cy="2644638"/>
              </a:xfrm>
              <a:custGeom>
                <a:avLst/>
                <a:gdLst/>
                <a:ahLst/>
                <a:cxnLst/>
                <a:rect l="l" t="t" r="r" b="b"/>
                <a:pathLst>
                  <a:path w="37446" h="51876" extrusionOk="0">
                    <a:moveTo>
                      <a:pt x="5632" y="1"/>
                    </a:moveTo>
                    <a:lnTo>
                      <a:pt x="5632" y="1"/>
                    </a:lnTo>
                    <a:cubicBezTo>
                      <a:pt x="0" y="11061"/>
                      <a:pt x="524" y="24253"/>
                      <a:pt x="7013" y="34838"/>
                    </a:cubicBezTo>
                    <a:cubicBezTo>
                      <a:pt x="13502" y="45423"/>
                      <a:pt x="25027" y="51876"/>
                      <a:pt x="37434" y="51876"/>
                    </a:cubicBezTo>
                    <a:lnTo>
                      <a:pt x="37446" y="51161"/>
                    </a:lnTo>
                    <a:cubicBezTo>
                      <a:pt x="18157" y="51161"/>
                      <a:pt x="2465" y="35469"/>
                      <a:pt x="2465" y="16193"/>
                    </a:cubicBezTo>
                    <a:cubicBezTo>
                      <a:pt x="2453" y="10668"/>
                      <a:pt x="3751" y="5227"/>
                      <a:pt x="6275" y="322"/>
                    </a:cubicBezTo>
                    <a:lnTo>
                      <a:pt x="5632"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3;p41">
                <a:extLst>
                  <a:ext uri="{FF2B5EF4-FFF2-40B4-BE49-F238E27FC236}">
                    <a16:creationId xmlns:a16="http://schemas.microsoft.com/office/drawing/2014/main" id="{45BD59E3-6465-04CA-C550-7DEC8EF70202}"/>
                  </a:ext>
                </a:extLst>
              </p:cNvPr>
              <p:cNvSpPr/>
              <p:nvPr/>
            </p:nvSpPr>
            <p:spPr>
              <a:xfrm>
                <a:off x="5337592" y="2098989"/>
                <a:ext cx="1940554" cy="1799135"/>
              </a:xfrm>
              <a:custGeom>
                <a:avLst/>
                <a:gdLst/>
                <a:ahLst/>
                <a:cxnLst/>
                <a:rect l="l" t="t" r="r" b="b"/>
                <a:pathLst>
                  <a:path w="38065" h="35291" extrusionOk="0">
                    <a:moveTo>
                      <a:pt x="1715" y="1"/>
                    </a:moveTo>
                    <a:cubicBezTo>
                      <a:pt x="584" y="2966"/>
                      <a:pt x="0" y="6109"/>
                      <a:pt x="0" y="9276"/>
                    </a:cubicBezTo>
                    <a:cubicBezTo>
                      <a:pt x="0" y="23623"/>
                      <a:pt x="11669" y="35291"/>
                      <a:pt x="26004" y="35291"/>
                    </a:cubicBezTo>
                    <a:cubicBezTo>
                      <a:pt x="30207" y="35291"/>
                      <a:pt x="34350" y="34279"/>
                      <a:pt x="38065" y="32326"/>
                    </a:cubicBezTo>
                    <a:lnTo>
                      <a:pt x="36850" y="30005"/>
                    </a:lnTo>
                    <a:cubicBezTo>
                      <a:pt x="33505" y="31767"/>
                      <a:pt x="29790" y="32683"/>
                      <a:pt x="26004" y="32683"/>
                    </a:cubicBezTo>
                    <a:cubicBezTo>
                      <a:pt x="13097" y="32683"/>
                      <a:pt x="2596" y="22182"/>
                      <a:pt x="2596" y="9276"/>
                    </a:cubicBezTo>
                    <a:cubicBezTo>
                      <a:pt x="2596" y="6430"/>
                      <a:pt x="3120" y="3597"/>
                      <a:pt x="4144" y="930"/>
                    </a:cubicBezTo>
                    <a:lnTo>
                      <a:pt x="1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4;p41">
                <a:extLst>
                  <a:ext uri="{FF2B5EF4-FFF2-40B4-BE49-F238E27FC236}">
                    <a16:creationId xmlns:a16="http://schemas.microsoft.com/office/drawing/2014/main" id="{FBF21086-232A-49B2-90F4-972A047EBA9B}"/>
                  </a:ext>
                </a:extLst>
              </p:cNvPr>
              <p:cNvSpPr/>
              <p:nvPr/>
            </p:nvSpPr>
            <p:spPr>
              <a:xfrm>
                <a:off x="6663225" y="1245584"/>
                <a:ext cx="1325684" cy="2500824"/>
              </a:xfrm>
              <a:custGeom>
                <a:avLst/>
                <a:gdLst/>
                <a:ahLst/>
                <a:cxnLst/>
                <a:rect l="l" t="t" r="r" b="b"/>
                <a:pathLst>
                  <a:path w="26004" h="49055" extrusionOk="0">
                    <a:moveTo>
                      <a:pt x="1" y="1"/>
                    </a:moveTo>
                    <a:lnTo>
                      <a:pt x="1" y="2608"/>
                    </a:lnTo>
                    <a:cubicBezTo>
                      <a:pt x="12907" y="2608"/>
                      <a:pt x="23408" y="13110"/>
                      <a:pt x="23408" y="26016"/>
                    </a:cubicBezTo>
                    <a:cubicBezTo>
                      <a:pt x="23408" y="34719"/>
                      <a:pt x="18563" y="42708"/>
                      <a:pt x="10847" y="46756"/>
                    </a:cubicBezTo>
                    <a:lnTo>
                      <a:pt x="12050" y="49054"/>
                    </a:lnTo>
                    <a:cubicBezTo>
                      <a:pt x="20622" y="44566"/>
                      <a:pt x="25992" y="35684"/>
                      <a:pt x="26004" y="26016"/>
                    </a:cubicBezTo>
                    <a:cubicBezTo>
                      <a:pt x="26004" y="11669"/>
                      <a:pt x="14336"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535;p41">
              <a:extLst>
                <a:ext uri="{FF2B5EF4-FFF2-40B4-BE49-F238E27FC236}">
                  <a16:creationId xmlns:a16="http://schemas.microsoft.com/office/drawing/2014/main" id="{3AC48148-F47D-5D41-1523-3EEE10D1242D}"/>
                </a:ext>
              </a:extLst>
            </p:cNvPr>
            <p:cNvGrpSpPr/>
            <p:nvPr/>
          </p:nvGrpSpPr>
          <p:grpSpPr>
            <a:xfrm>
              <a:off x="5029200" y="752500"/>
              <a:ext cx="3401528" cy="3638503"/>
              <a:chOff x="5029200" y="752500"/>
              <a:chExt cx="3401528" cy="3638503"/>
            </a:xfrm>
          </p:grpSpPr>
          <p:sp>
            <p:nvSpPr>
              <p:cNvPr id="48" name="Google Shape;536;p41">
                <a:extLst>
                  <a:ext uri="{FF2B5EF4-FFF2-40B4-BE49-F238E27FC236}">
                    <a16:creationId xmlns:a16="http://schemas.microsoft.com/office/drawing/2014/main" id="{1FF7CD7C-C02D-9D5F-E6DB-FA367604B13A}"/>
                  </a:ext>
                </a:extLst>
              </p:cNvPr>
              <p:cNvSpPr/>
              <p:nvPr/>
            </p:nvSpPr>
            <p:spPr>
              <a:xfrm>
                <a:off x="8202125" y="4162400"/>
                <a:ext cx="228603" cy="228603"/>
              </a:xfrm>
              <a:custGeom>
                <a:avLst/>
                <a:gdLst/>
                <a:ahLst/>
                <a:cxnLst/>
                <a:rect l="l" t="t" r="r" b="b"/>
                <a:pathLst>
                  <a:path w="14883" h="14883" extrusionOk="0">
                    <a:moveTo>
                      <a:pt x="2822" y="0"/>
                    </a:moveTo>
                    <a:lnTo>
                      <a:pt x="0" y="2822"/>
                    </a:lnTo>
                    <a:lnTo>
                      <a:pt x="4632" y="7441"/>
                    </a:lnTo>
                    <a:lnTo>
                      <a:pt x="0" y="12061"/>
                    </a:lnTo>
                    <a:lnTo>
                      <a:pt x="2822" y="14883"/>
                    </a:lnTo>
                    <a:lnTo>
                      <a:pt x="7442" y="10263"/>
                    </a:lnTo>
                    <a:lnTo>
                      <a:pt x="12073" y="14883"/>
                    </a:lnTo>
                    <a:lnTo>
                      <a:pt x="14883" y="12061"/>
                    </a:lnTo>
                    <a:lnTo>
                      <a:pt x="10263" y="7441"/>
                    </a:lnTo>
                    <a:lnTo>
                      <a:pt x="14883" y="2822"/>
                    </a:lnTo>
                    <a:lnTo>
                      <a:pt x="12073" y="0"/>
                    </a:lnTo>
                    <a:lnTo>
                      <a:pt x="7442" y="4620"/>
                    </a:lnTo>
                    <a:lnTo>
                      <a:pt x="2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537;p41">
                <a:extLst>
                  <a:ext uri="{FF2B5EF4-FFF2-40B4-BE49-F238E27FC236}">
                    <a16:creationId xmlns:a16="http://schemas.microsoft.com/office/drawing/2014/main" id="{8A0D5CC3-6198-7EA6-1BDE-D0577EBFF872}"/>
                  </a:ext>
                </a:extLst>
              </p:cNvPr>
              <p:cNvGrpSpPr/>
              <p:nvPr/>
            </p:nvGrpSpPr>
            <p:grpSpPr>
              <a:xfrm>
                <a:off x="5029200" y="752500"/>
                <a:ext cx="228599" cy="388630"/>
                <a:chOff x="5024425" y="633350"/>
                <a:chExt cx="228599" cy="388630"/>
              </a:xfrm>
            </p:grpSpPr>
            <p:sp>
              <p:nvSpPr>
                <p:cNvPr id="51" name="Google Shape;538;p41">
                  <a:extLst>
                    <a:ext uri="{FF2B5EF4-FFF2-40B4-BE49-F238E27FC236}">
                      <a16:creationId xmlns:a16="http://schemas.microsoft.com/office/drawing/2014/main" id="{3777949F-73A2-3D80-1F96-E3281080F705}"/>
                    </a:ext>
                  </a:extLst>
                </p:cNvPr>
                <p:cNvSpPr/>
                <p:nvPr/>
              </p:nvSpPr>
              <p:spPr>
                <a:xfrm>
                  <a:off x="5024425" y="827643"/>
                  <a:ext cx="228599" cy="194337"/>
                </a:xfrm>
                <a:custGeom>
                  <a:avLst/>
                  <a:gdLst/>
                  <a:ahLst/>
                  <a:cxnLst/>
                  <a:rect l="l" t="t" r="r" b="b"/>
                  <a:pathLst>
                    <a:path w="9788" h="8478" extrusionOk="0">
                      <a:moveTo>
                        <a:pt x="4894" y="1"/>
                      </a:moveTo>
                      <a:lnTo>
                        <a:pt x="1" y="8478"/>
                      </a:lnTo>
                      <a:lnTo>
                        <a:pt x="9787" y="8478"/>
                      </a:lnTo>
                      <a:lnTo>
                        <a:pt x="48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39;p41">
                  <a:extLst>
                    <a:ext uri="{FF2B5EF4-FFF2-40B4-BE49-F238E27FC236}">
                      <a16:creationId xmlns:a16="http://schemas.microsoft.com/office/drawing/2014/main" id="{842912C8-6855-F5CD-D16B-2AE4EB4DBF8C}"/>
                    </a:ext>
                  </a:extLst>
                </p:cNvPr>
                <p:cNvSpPr/>
                <p:nvPr/>
              </p:nvSpPr>
              <p:spPr>
                <a:xfrm>
                  <a:off x="5024425" y="633350"/>
                  <a:ext cx="228599" cy="194337"/>
                </a:xfrm>
                <a:custGeom>
                  <a:avLst/>
                  <a:gdLst/>
                  <a:ahLst/>
                  <a:cxnLst/>
                  <a:rect l="l" t="t" r="r" b="b"/>
                  <a:pathLst>
                    <a:path w="9788" h="8478" extrusionOk="0">
                      <a:moveTo>
                        <a:pt x="4894" y="0"/>
                      </a:moveTo>
                      <a:lnTo>
                        <a:pt x="1" y="8478"/>
                      </a:lnTo>
                      <a:lnTo>
                        <a:pt x="9787" y="8478"/>
                      </a:lnTo>
                      <a:lnTo>
                        <a:pt x="48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40;p41">
                <a:extLst>
                  <a:ext uri="{FF2B5EF4-FFF2-40B4-BE49-F238E27FC236}">
                    <a16:creationId xmlns:a16="http://schemas.microsoft.com/office/drawing/2014/main" id="{D6AEFB73-A9A3-428A-EFA6-059E221B049C}"/>
                  </a:ext>
                </a:extLst>
              </p:cNvPr>
              <p:cNvSpPr/>
              <p:nvPr/>
            </p:nvSpPr>
            <p:spPr>
              <a:xfrm>
                <a:off x="7884298" y="4025300"/>
                <a:ext cx="137100" cy="137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TextBox 4">
            <a:extLst>
              <a:ext uri="{FF2B5EF4-FFF2-40B4-BE49-F238E27FC236}">
                <a16:creationId xmlns:a16="http://schemas.microsoft.com/office/drawing/2014/main" id="{817A642F-67F2-4D49-335A-E0B901DA569B}"/>
              </a:ext>
            </a:extLst>
          </p:cNvPr>
          <p:cNvSpPr txBox="1"/>
          <p:nvPr/>
        </p:nvSpPr>
        <p:spPr>
          <a:xfrm>
            <a:off x="1008328" y="1881227"/>
            <a:ext cx="4460720" cy="1446550"/>
          </a:xfrm>
          <a:prstGeom prst="rect">
            <a:avLst/>
          </a:prstGeom>
          <a:noFill/>
        </p:spPr>
        <p:txBody>
          <a:bodyPr wrap="square" lIns="91440" tIns="45720" rIns="91440" bIns="45720" rtlCol="0" anchor="t">
            <a:spAutoFit/>
          </a:bodyPr>
          <a:lstStyle/>
          <a:p>
            <a:pPr marL="342900" indent="-342900">
              <a:buClr>
                <a:schemeClr val="accent2"/>
              </a:buClr>
              <a:buFont typeface="Arial"/>
              <a:buChar char="•"/>
            </a:pPr>
            <a:r>
              <a:rPr lang="en-US" sz="2200" dirty="0">
                <a:solidFill>
                  <a:schemeClr val="tx1"/>
                </a:solidFill>
              </a:rPr>
              <a:t>to automate the evaluation</a:t>
            </a:r>
            <a:endParaRPr lang="en-US" dirty="0">
              <a:solidFill>
                <a:schemeClr val="tx1"/>
              </a:solidFill>
            </a:endParaRPr>
          </a:p>
          <a:p>
            <a:pPr marL="342900" indent="-342900">
              <a:buClr>
                <a:schemeClr val="accent2"/>
              </a:buClr>
              <a:buFont typeface="Arial"/>
              <a:buChar char="•"/>
            </a:pPr>
            <a:r>
              <a:rPr lang="en-US" sz="2200" dirty="0">
                <a:solidFill>
                  <a:schemeClr val="tx1"/>
                </a:solidFill>
              </a:rPr>
              <a:t>to extract the information from the pdf files which are in the site</a:t>
            </a:r>
            <a:endParaRPr lang="en-US" dirty="0">
              <a:solidFill>
                <a:schemeClr val="tx1"/>
              </a:solidFill>
            </a:endParaRPr>
          </a:p>
        </p:txBody>
      </p:sp>
    </p:spTree>
    <p:extLst>
      <p:ext uri="{BB962C8B-B14F-4D97-AF65-F5344CB8AC3E}">
        <p14:creationId xmlns:p14="http://schemas.microsoft.com/office/powerpoint/2010/main" val="1041869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07" name="TextBox 106">
            <a:extLst>
              <a:ext uri="{FF2B5EF4-FFF2-40B4-BE49-F238E27FC236}">
                <a16:creationId xmlns:a16="http://schemas.microsoft.com/office/drawing/2014/main" id="{17D3769A-2AD8-2D8B-5A8D-9AF73F2C816C}"/>
              </a:ext>
            </a:extLst>
          </p:cNvPr>
          <p:cNvSpPr txBox="1"/>
          <p:nvPr/>
        </p:nvSpPr>
        <p:spPr>
          <a:xfrm>
            <a:off x="931306" y="288073"/>
            <a:ext cx="572053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solidFill>
                  <a:srgbClr val="79D3FE"/>
                </a:solidFill>
                <a:effectLst>
                  <a:outerShdw blurRad="38100" dist="38100" dir="2700000" algn="tl">
                    <a:srgbClr val="000000">
                      <a:alpha val="43137"/>
                    </a:srgbClr>
                  </a:outerShdw>
                </a:effectLst>
                <a:latin typeface="Montserrat"/>
                <a:cs typeface="Segoe UI"/>
              </a:rPr>
              <a:t>Now let us guide you​</a:t>
            </a:r>
          </a:p>
          <a:p>
            <a:pPr algn="ctr"/>
            <a:r>
              <a:rPr lang="en-US" sz="3600" b="1" dirty="0">
                <a:solidFill>
                  <a:srgbClr val="79D3FE"/>
                </a:solidFill>
                <a:effectLst>
                  <a:outerShdw blurRad="38100" dist="38100" dir="2700000" algn="tl">
                    <a:srgbClr val="000000">
                      <a:alpha val="43137"/>
                    </a:srgbClr>
                  </a:outerShdw>
                </a:effectLst>
                <a:latin typeface="Montserrat"/>
                <a:cs typeface="Segoe UI"/>
              </a:rPr>
              <a:t>to our app!</a:t>
            </a:r>
          </a:p>
        </p:txBody>
      </p:sp>
      <p:grpSp>
        <p:nvGrpSpPr>
          <p:cNvPr id="102" name="Google Shape;685;p47">
            <a:extLst>
              <a:ext uri="{FF2B5EF4-FFF2-40B4-BE49-F238E27FC236}">
                <a16:creationId xmlns:a16="http://schemas.microsoft.com/office/drawing/2014/main" id="{EEFB1B5E-16D0-1B7E-6310-3EE7657BE95A}"/>
              </a:ext>
            </a:extLst>
          </p:cNvPr>
          <p:cNvGrpSpPr/>
          <p:nvPr/>
        </p:nvGrpSpPr>
        <p:grpSpPr>
          <a:xfrm>
            <a:off x="615478" y="1900880"/>
            <a:ext cx="2694533" cy="2566386"/>
            <a:chOff x="713450" y="1288559"/>
            <a:chExt cx="2694533" cy="2566386"/>
          </a:xfrm>
        </p:grpSpPr>
        <p:sp>
          <p:nvSpPr>
            <p:cNvPr id="5" name="Google Shape;686;p47">
              <a:extLst>
                <a:ext uri="{FF2B5EF4-FFF2-40B4-BE49-F238E27FC236}">
                  <a16:creationId xmlns:a16="http://schemas.microsoft.com/office/drawing/2014/main" id="{DE413F35-EEF6-4967-4945-F48322E33B40}"/>
                </a:ext>
              </a:extLst>
            </p:cNvPr>
            <p:cNvSpPr/>
            <p:nvPr/>
          </p:nvSpPr>
          <p:spPr>
            <a:xfrm>
              <a:off x="776994" y="2769661"/>
              <a:ext cx="204789" cy="488865"/>
            </a:xfrm>
            <a:custGeom>
              <a:avLst/>
              <a:gdLst/>
              <a:ahLst/>
              <a:cxnLst/>
              <a:rect l="l" t="t" r="r" b="b"/>
              <a:pathLst>
                <a:path w="4644" h="11086" extrusionOk="0">
                  <a:moveTo>
                    <a:pt x="4358" y="11085"/>
                  </a:moveTo>
                  <a:lnTo>
                    <a:pt x="0" y="10966"/>
                  </a:lnTo>
                  <a:lnTo>
                    <a:pt x="286" y="0"/>
                  </a:lnTo>
                  <a:lnTo>
                    <a:pt x="4644" y="10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7;p47">
              <a:extLst>
                <a:ext uri="{FF2B5EF4-FFF2-40B4-BE49-F238E27FC236}">
                  <a16:creationId xmlns:a16="http://schemas.microsoft.com/office/drawing/2014/main" id="{3002FCC3-F9D5-D7E1-AE2D-1933BA5EFA8E}"/>
                </a:ext>
              </a:extLst>
            </p:cNvPr>
            <p:cNvSpPr/>
            <p:nvPr/>
          </p:nvSpPr>
          <p:spPr>
            <a:xfrm>
              <a:off x="820033" y="1965323"/>
              <a:ext cx="902058" cy="870529"/>
            </a:xfrm>
            <a:custGeom>
              <a:avLst/>
              <a:gdLst/>
              <a:ahLst/>
              <a:cxnLst/>
              <a:rect l="l" t="t" r="r" b="b"/>
              <a:pathLst>
                <a:path w="20456" h="19741" extrusionOk="0">
                  <a:moveTo>
                    <a:pt x="3001" y="19741"/>
                  </a:moveTo>
                  <a:lnTo>
                    <a:pt x="1" y="16585"/>
                  </a:lnTo>
                  <a:lnTo>
                    <a:pt x="17455" y="0"/>
                  </a:lnTo>
                  <a:lnTo>
                    <a:pt x="20455" y="315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88;p47">
              <a:extLst>
                <a:ext uri="{FF2B5EF4-FFF2-40B4-BE49-F238E27FC236}">
                  <a16:creationId xmlns:a16="http://schemas.microsoft.com/office/drawing/2014/main" id="{E9CD7897-0D49-3343-A1F6-F346F13D9C89}"/>
                </a:ext>
              </a:extLst>
            </p:cNvPr>
            <p:cNvSpPr/>
            <p:nvPr/>
          </p:nvSpPr>
          <p:spPr>
            <a:xfrm>
              <a:off x="1007977" y="1964794"/>
              <a:ext cx="714644" cy="740838"/>
            </a:xfrm>
            <a:custGeom>
              <a:avLst/>
              <a:gdLst/>
              <a:ahLst/>
              <a:cxnLst/>
              <a:rect l="l" t="t" r="r" b="b"/>
              <a:pathLst>
                <a:path w="16206" h="16800" extrusionOk="0">
                  <a:moveTo>
                    <a:pt x="13205" y="0"/>
                  </a:moveTo>
                  <a:lnTo>
                    <a:pt x="1" y="12549"/>
                  </a:lnTo>
                  <a:lnTo>
                    <a:pt x="1846" y="16800"/>
                  </a:lnTo>
                  <a:lnTo>
                    <a:pt x="16205" y="3155"/>
                  </a:lnTo>
                  <a:lnTo>
                    <a:pt x="13205" y="0"/>
                  </a:lnTo>
                  <a:close/>
                </a:path>
              </a:pathLst>
            </a:custGeom>
            <a:solidFill>
              <a:srgbClr val="1E025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89;p47">
              <a:extLst>
                <a:ext uri="{FF2B5EF4-FFF2-40B4-BE49-F238E27FC236}">
                  <a16:creationId xmlns:a16="http://schemas.microsoft.com/office/drawing/2014/main" id="{0F3CC308-4FDE-0B6D-F7DC-0683D5813BC9}"/>
                </a:ext>
              </a:extLst>
            </p:cNvPr>
            <p:cNvSpPr/>
            <p:nvPr/>
          </p:nvSpPr>
          <p:spPr>
            <a:xfrm>
              <a:off x="934511" y="3275283"/>
              <a:ext cx="50933" cy="201658"/>
            </a:xfrm>
            <a:custGeom>
              <a:avLst/>
              <a:gdLst/>
              <a:ahLst/>
              <a:cxnLst/>
              <a:rect l="l" t="t" r="r" b="b"/>
              <a:pathLst>
                <a:path w="1155" h="4573" extrusionOk="0">
                  <a:moveTo>
                    <a:pt x="524" y="4560"/>
                  </a:moveTo>
                  <a:lnTo>
                    <a:pt x="524" y="4560"/>
                  </a:lnTo>
                  <a:cubicBezTo>
                    <a:pt x="810" y="4572"/>
                    <a:pt x="1048" y="4334"/>
                    <a:pt x="1060" y="4048"/>
                  </a:cubicBezTo>
                  <a:lnTo>
                    <a:pt x="1143" y="548"/>
                  </a:lnTo>
                  <a:cubicBezTo>
                    <a:pt x="1155" y="262"/>
                    <a:pt x="929" y="24"/>
                    <a:pt x="631" y="12"/>
                  </a:cubicBezTo>
                  <a:lnTo>
                    <a:pt x="631" y="12"/>
                  </a:lnTo>
                  <a:cubicBezTo>
                    <a:pt x="345" y="0"/>
                    <a:pt x="107" y="238"/>
                    <a:pt x="95" y="524"/>
                  </a:cubicBezTo>
                  <a:lnTo>
                    <a:pt x="12" y="4024"/>
                  </a:lnTo>
                  <a:cubicBezTo>
                    <a:pt x="0" y="4310"/>
                    <a:pt x="226" y="4548"/>
                    <a:pt x="524" y="456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90;p47">
              <a:extLst>
                <a:ext uri="{FF2B5EF4-FFF2-40B4-BE49-F238E27FC236}">
                  <a16:creationId xmlns:a16="http://schemas.microsoft.com/office/drawing/2014/main" id="{6FA7C891-E674-03E5-1FE6-0A1B3F41D452}"/>
                </a:ext>
              </a:extLst>
            </p:cNvPr>
            <p:cNvSpPr/>
            <p:nvPr/>
          </p:nvSpPr>
          <p:spPr>
            <a:xfrm>
              <a:off x="844728" y="3273167"/>
              <a:ext cx="50977" cy="201129"/>
            </a:xfrm>
            <a:custGeom>
              <a:avLst/>
              <a:gdLst/>
              <a:ahLst/>
              <a:cxnLst/>
              <a:rect l="l" t="t" r="r" b="b"/>
              <a:pathLst>
                <a:path w="1156" h="4561" extrusionOk="0">
                  <a:moveTo>
                    <a:pt x="524" y="4561"/>
                  </a:moveTo>
                  <a:lnTo>
                    <a:pt x="524" y="4561"/>
                  </a:lnTo>
                  <a:cubicBezTo>
                    <a:pt x="810" y="4561"/>
                    <a:pt x="1048" y="4334"/>
                    <a:pt x="1060" y="4049"/>
                  </a:cubicBezTo>
                  <a:lnTo>
                    <a:pt x="1143" y="548"/>
                  </a:lnTo>
                  <a:cubicBezTo>
                    <a:pt x="1155" y="262"/>
                    <a:pt x="929" y="12"/>
                    <a:pt x="631" y="12"/>
                  </a:cubicBezTo>
                  <a:lnTo>
                    <a:pt x="631" y="12"/>
                  </a:lnTo>
                  <a:cubicBezTo>
                    <a:pt x="345" y="0"/>
                    <a:pt x="107" y="227"/>
                    <a:pt x="107" y="524"/>
                  </a:cubicBezTo>
                  <a:lnTo>
                    <a:pt x="12" y="4025"/>
                  </a:lnTo>
                  <a:cubicBezTo>
                    <a:pt x="0" y="4311"/>
                    <a:pt x="226" y="4549"/>
                    <a:pt x="524" y="45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1;p47">
              <a:extLst>
                <a:ext uri="{FF2B5EF4-FFF2-40B4-BE49-F238E27FC236}">
                  <a16:creationId xmlns:a16="http://schemas.microsoft.com/office/drawing/2014/main" id="{A829076F-5B52-24F6-6DE9-5E1BEF928E10}"/>
                </a:ext>
              </a:extLst>
            </p:cNvPr>
            <p:cNvSpPr/>
            <p:nvPr/>
          </p:nvSpPr>
          <p:spPr>
            <a:xfrm>
              <a:off x="754946" y="3271050"/>
              <a:ext cx="50977" cy="201129"/>
            </a:xfrm>
            <a:custGeom>
              <a:avLst/>
              <a:gdLst/>
              <a:ahLst/>
              <a:cxnLst/>
              <a:rect l="l" t="t" r="r" b="b"/>
              <a:pathLst>
                <a:path w="1156" h="4561" extrusionOk="0">
                  <a:moveTo>
                    <a:pt x="524" y="4549"/>
                  </a:moveTo>
                  <a:lnTo>
                    <a:pt x="524" y="4549"/>
                  </a:lnTo>
                  <a:cubicBezTo>
                    <a:pt x="810" y="4561"/>
                    <a:pt x="1048" y="4335"/>
                    <a:pt x="1060" y="4049"/>
                  </a:cubicBezTo>
                  <a:lnTo>
                    <a:pt x="1143" y="537"/>
                  </a:lnTo>
                  <a:cubicBezTo>
                    <a:pt x="1155" y="251"/>
                    <a:pt x="929" y="13"/>
                    <a:pt x="631" y="1"/>
                  </a:cubicBezTo>
                  <a:lnTo>
                    <a:pt x="631" y="1"/>
                  </a:lnTo>
                  <a:cubicBezTo>
                    <a:pt x="345" y="1"/>
                    <a:pt x="107" y="227"/>
                    <a:pt x="95" y="513"/>
                  </a:cubicBezTo>
                  <a:lnTo>
                    <a:pt x="12" y="4013"/>
                  </a:lnTo>
                  <a:cubicBezTo>
                    <a:pt x="0" y="4299"/>
                    <a:pt x="238" y="4549"/>
                    <a:pt x="524" y="45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2;p47">
              <a:extLst>
                <a:ext uri="{FF2B5EF4-FFF2-40B4-BE49-F238E27FC236}">
                  <a16:creationId xmlns:a16="http://schemas.microsoft.com/office/drawing/2014/main" id="{1DBAABDA-EC57-4366-D27E-C72C16F79868}"/>
                </a:ext>
              </a:extLst>
            </p:cNvPr>
            <p:cNvSpPr/>
            <p:nvPr/>
          </p:nvSpPr>
          <p:spPr>
            <a:xfrm>
              <a:off x="713450" y="3182326"/>
              <a:ext cx="315606" cy="165983"/>
            </a:xfrm>
            <a:custGeom>
              <a:avLst/>
              <a:gdLst/>
              <a:ahLst/>
              <a:cxnLst/>
              <a:rect l="l" t="t" r="r" b="b"/>
              <a:pathLst>
                <a:path w="7157" h="3764" extrusionOk="0">
                  <a:moveTo>
                    <a:pt x="370" y="3596"/>
                  </a:moveTo>
                  <a:lnTo>
                    <a:pt x="6775" y="3763"/>
                  </a:lnTo>
                  <a:cubicBezTo>
                    <a:pt x="6990" y="3763"/>
                    <a:pt x="7156" y="3596"/>
                    <a:pt x="7144" y="3382"/>
                  </a:cubicBezTo>
                  <a:cubicBezTo>
                    <a:pt x="7013" y="1537"/>
                    <a:pt x="5513" y="84"/>
                    <a:pt x="3668" y="48"/>
                  </a:cubicBezTo>
                  <a:cubicBezTo>
                    <a:pt x="1822" y="1"/>
                    <a:pt x="239" y="1370"/>
                    <a:pt x="24" y="3203"/>
                  </a:cubicBezTo>
                  <a:cubicBezTo>
                    <a:pt x="1" y="3418"/>
                    <a:pt x="167" y="3596"/>
                    <a:pt x="370" y="35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3;p47">
              <a:extLst>
                <a:ext uri="{FF2B5EF4-FFF2-40B4-BE49-F238E27FC236}">
                  <a16:creationId xmlns:a16="http://schemas.microsoft.com/office/drawing/2014/main" id="{F84603E1-60CD-B9CF-367B-85DBC33582DD}"/>
                </a:ext>
              </a:extLst>
            </p:cNvPr>
            <p:cNvSpPr/>
            <p:nvPr/>
          </p:nvSpPr>
          <p:spPr>
            <a:xfrm>
              <a:off x="753358" y="3199656"/>
              <a:ext cx="226176" cy="76200"/>
            </a:xfrm>
            <a:custGeom>
              <a:avLst/>
              <a:gdLst/>
              <a:ahLst/>
              <a:cxnLst/>
              <a:rect l="l" t="t" r="r" b="b"/>
              <a:pathLst>
                <a:path w="5129" h="1728" extrusionOk="0">
                  <a:moveTo>
                    <a:pt x="2667" y="1"/>
                  </a:moveTo>
                  <a:cubicBezTo>
                    <a:pt x="1667" y="1"/>
                    <a:pt x="715" y="465"/>
                    <a:pt x="96" y="1251"/>
                  </a:cubicBezTo>
                  <a:cubicBezTo>
                    <a:pt x="0" y="1382"/>
                    <a:pt x="12" y="1560"/>
                    <a:pt x="143" y="1656"/>
                  </a:cubicBezTo>
                  <a:cubicBezTo>
                    <a:pt x="191" y="1703"/>
                    <a:pt x="250" y="1727"/>
                    <a:pt x="322" y="1727"/>
                  </a:cubicBezTo>
                  <a:cubicBezTo>
                    <a:pt x="405" y="1727"/>
                    <a:pt x="489" y="1679"/>
                    <a:pt x="548" y="1608"/>
                  </a:cubicBezTo>
                  <a:cubicBezTo>
                    <a:pt x="1060" y="965"/>
                    <a:pt x="1834" y="584"/>
                    <a:pt x="2667" y="584"/>
                  </a:cubicBezTo>
                  <a:lnTo>
                    <a:pt x="2739" y="584"/>
                  </a:lnTo>
                  <a:cubicBezTo>
                    <a:pt x="3382" y="596"/>
                    <a:pt x="4013" y="846"/>
                    <a:pt x="4489" y="1286"/>
                  </a:cubicBezTo>
                  <a:cubicBezTo>
                    <a:pt x="4530" y="1345"/>
                    <a:pt x="4584" y="1369"/>
                    <a:pt x="4640" y="1369"/>
                  </a:cubicBezTo>
                  <a:cubicBezTo>
                    <a:pt x="4862" y="1369"/>
                    <a:pt x="5129" y="1000"/>
                    <a:pt x="4882" y="858"/>
                  </a:cubicBezTo>
                  <a:cubicBezTo>
                    <a:pt x="4299" y="322"/>
                    <a:pt x="3537" y="24"/>
                    <a:pt x="2751"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94;p47">
              <a:extLst>
                <a:ext uri="{FF2B5EF4-FFF2-40B4-BE49-F238E27FC236}">
                  <a16:creationId xmlns:a16="http://schemas.microsoft.com/office/drawing/2014/main" id="{66F17656-4E04-2087-47B8-D930350D02ED}"/>
                </a:ext>
              </a:extLst>
            </p:cNvPr>
            <p:cNvSpPr/>
            <p:nvPr/>
          </p:nvSpPr>
          <p:spPr>
            <a:xfrm>
              <a:off x="761251" y="2647335"/>
              <a:ext cx="248357" cy="248357"/>
            </a:xfrm>
            <a:custGeom>
              <a:avLst/>
              <a:gdLst/>
              <a:ahLst/>
              <a:cxnLst/>
              <a:rect l="l" t="t" r="r" b="b"/>
              <a:pathLst>
                <a:path w="5632" h="5632" extrusionOk="0">
                  <a:moveTo>
                    <a:pt x="3322" y="274"/>
                  </a:moveTo>
                  <a:cubicBezTo>
                    <a:pt x="4727" y="560"/>
                    <a:pt x="5632" y="1917"/>
                    <a:pt x="5358" y="3322"/>
                  </a:cubicBezTo>
                  <a:cubicBezTo>
                    <a:pt x="5084" y="4715"/>
                    <a:pt x="3715" y="5632"/>
                    <a:pt x="2310" y="5358"/>
                  </a:cubicBezTo>
                  <a:cubicBezTo>
                    <a:pt x="917" y="5072"/>
                    <a:pt x="0" y="3715"/>
                    <a:pt x="274" y="2310"/>
                  </a:cubicBezTo>
                  <a:cubicBezTo>
                    <a:pt x="560" y="917"/>
                    <a:pt x="1917" y="0"/>
                    <a:pt x="3322" y="27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95;p47">
              <a:extLst>
                <a:ext uri="{FF2B5EF4-FFF2-40B4-BE49-F238E27FC236}">
                  <a16:creationId xmlns:a16="http://schemas.microsoft.com/office/drawing/2014/main" id="{9BFE9720-3BCD-AA28-7B8A-1156629AB7EE}"/>
                </a:ext>
              </a:extLst>
            </p:cNvPr>
            <p:cNvSpPr/>
            <p:nvPr/>
          </p:nvSpPr>
          <p:spPr>
            <a:xfrm>
              <a:off x="807951" y="2694122"/>
              <a:ext cx="135115" cy="81889"/>
            </a:xfrm>
            <a:custGeom>
              <a:avLst/>
              <a:gdLst/>
              <a:ahLst/>
              <a:cxnLst/>
              <a:rect l="l" t="t" r="r" b="b"/>
              <a:pathLst>
                <a:path w="3064" h="1857" extrusionOk="0">
                  <a:moveTo>
                    <a:pt x="1767" y="0"/>
                  </a:moveTo>
                  <a:cubicBezTo>
                    <a:pt x="881" y="0"/>
                    <a:pt x="33" y="678"/>
                    <a:pt x="1" y="1713"/>
                  </a:cubicBezTo>
                  <a:cubicBezTo>
                    <a:pt x="1" y="1797"/>
                    <a:pt x="72" y="1856"/>
                    <a:pt x="155" y="1856"/>
                  </a:cubicBezTo>
                  <a:cubicBezTo>
                    <a:pt x="227" y="1856"/>
                    <a:pt x="286" y="1797"/>
                    <a:pt x="298" y="1725"/>
                  </a:cubicBezTo>
                  <a:cubicBezTo>
                    <a:pt x="315" y="860"/>
                    <a:pt x="1024" y="292"/>
                    <a:pt x="1769" y="292"/>
                  </a:cubicBezTo>
                  <a:cubicBezTo>
                    <a:pt x="2110" y="292"/>
                    <a:pt x="2459" y="412"/>
                    <a:pt x="2751" y="678"/>
                  </a:cubicBezTo>
                  <a:cubicBezTo>
                    <a:pt x="2771" y="711"/>
                    <a:pt x="2799" y="724"/>
                    <a:pt x="2827" y="724"/>
                  </a:cubicBezTo>
                  <a:cubicBezTo>
                    <a:pt x="2934" y="724"/>
                    <a:pt x="3063" y="538"/>
                    <a:pt x="2942" y="463"/>
                  </a:cubicBezTo>
                  <a:cubicBezTo>
                    <a:pt x="2592" y="144"/>
                    <a:pt x="2176" y="0"/>
                    <a:pt x="1767"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96;p47">
              <a:extLst>
                <a:ext uri="{FF2B5EF4-FFF2-40B4-BE49-F238E27FC236}">
                  <a16:creationId xmlns:a16="http://schemas.microsoft.com/office/drawing/2014/main" id="{95FBC294-1C0A-24FD-2AB1-D896222AC902}"/>
                </a:ext>
              </a:extLst>
            </p:cNvPr>
            <p:cNvSpPr/>
            <p:nvPr/>
          </p:nvSpPr>
          <p:spPr>
            <a:xfrm>
              <a:off x="781713" y="2666209"/>
              <a:ext cx="205318" cy="204833"/>
            </a:xfrm>
            <a:custGeom>
              <a:avLst/>
              <a:gdLst/>
              <a:ahLst/>
              <a:cxnLst/>
              <a:rect l="l" t="t" r="r" b="b"/>
              <a:pathLst>
                <a:path w="4656" h="4645" extrusionOk="0">
                  <a:moveTo>
                    <a:pt x="2358" y="4644"/>
                  </a:moveTo>
                  <a:lnTo>
                    <a:pt x="2298" y="4644"/>
                  </a:lnTo>
                  <a:cubicBezTo>
                    <a:pt x="1024" y="4621"/>
                    <a:pt x="0" y="3573"/>
                    <a:pt x="0" y="2299"/>
                  </a:cubicBezTo>
                  <a:cubicBezTo>
                    <a:pt x="12" y="1025"/>
                    <a:pt x="1048" y="1"/>
                    <a:pt x="2322" y="1"/>
                  </a:cubicBezTo>
                  <a:cubicBezTo>
                    <a:pt x="3608" y="1"/>
                    <a:pt x="4644" y="1025"/>
                    <a:pt x="4656" y="2299"/>
                  </a:cubicBezTo>
                  <a:cubicBezTo>
                    <a:pt x="4656" y="3573"/>
                    <a:pt x="3632" y="4621"/>
                    <a:pt x="2358" y="4644"/>
                  </a:cubicBezTo>
                  <a:close/>
                  <a:moveTo>
                    <a:pt x="2358" y="430"/>
                  </a:moveTo>
                  <a:cubicBezTo>
                    <a:pt x="1298" y="441"/>
                    <a:pt x="429" y="1299"/>
                    <a:pt x="417" y="2358"/>
                  </a:cubicBezTo>
                  <a:cubicBezTo>
                    <a:pt x="405" y="3430"/>
                    <a:pt x="1251" y="4311"/>
                    <a:pt x="2310" y="4347"/>
                  </a:cubicBezTo>
                  <a:lnTo>
                    <a:pt x="2358" y="4347"/>
                  </a:lnTo>
                  <a:cubicBezTo>
                    <a:pt x="3417" y="4335"/>
                    <a:pt x="4287" y="3478"/>
                    <a:pt x="4299" y="2406"/>
                  </a:cubicBezTo>
                  <a:cubicBezTo>
                    <a:pt x="4310" y="1346"/>
                    <a:pt x="3477" y="465"/>
                    <a:pt x="2405" y="4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97;p47">
              <a:extLst>
                <a:ext uri="{FF2B5EF4-FFF2-40B4-BE49-F238E27FC236}">
                  <a16:creationId xmlns:a16="http://schemas.microsoft.com/office/drawing/2014/main" id="{E3479A97-BA89-CADF-27EC-E9F76F846F77}"/>
                </a:ext>
              </a:extLst>
            </p:cNvPr>
            <p:cNvSpPr/>
            <p:nvPr/>
          </p:nvSpPr>
          <p:spPr>
            <a:xfrm>
              <a:off x="2853501" y="2011493"/>
              <a:ext cx="425850" cy="509855"/>
            </a:xfrm>
            <a:custGeom>
              <a:avLst/>
              <a:gdLst/>
              <a:ahLst/>
              <a:cxnLst/>
              <a:rect l="l" t="t" r="r" b="b"/>
              <a:pathLst>
                <a:path w="9657" h="11562" extrusionOk="0">
                  <a:moveTo>
                    <a:pt x="6013" y="1"/>
                  </a:moveTo>
                  <a:lnTo>
                    <a:pt x="9656" y="2382"/>
                  </a:lnTo>
                  <a:lnTo>
                    <a:pt x="3644" y="11562"/>
                  </a:lnTo>
                  <a:lnTo>
                    <a:pt x="0" y="916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8;p47">
              <a:extLst>
                <a:ext uri="{FF2B5EF4-FFF2-40B4-BE49-F238E27FC236}">
                  <a16:creationId xmlns:a16="http://schemas.microsoft.com/office/drawing/2014/main" id="{1CC8D69E-09FC-0726-CCD6-703DA030D907}"/>
                </a:ext>
              </a:extLst>
            </p:cNvPr>
            <p:cNvSpPr/>
            <p:nvPr/>
          </p:nvSpPr>
          <p:spPr>
            <a:xfrm>
              <a:off x="1870612" y="2378516"/>
              <a:ext cx="1079022" cy="404330"/>
            </a:xfrm>
            <a:custGeom>
              <a:avLst/>
              <a:gdLst/>
              <a:ahLst/>
              <a:cxnLst/>
              <a:rect l="l" t="t" r="r" b="b"/>
              <a:pathLst>
                <a:path w="24469" h="9169" extrusionOk="0">
                  <a:moveTo>
                    <a:pt x="23575" y="0"/>
                  </a:moveTo>
                  <a:lnTo>
                    <a:pt x="24468" y="4275"/>
                  </a:lnTo>
                  <a:lnTo>
                    <a:pt x="894" y="9168"/>
                  </a:lnTo>
                  <a:lnTo>
                    <a:pt x="1" y="489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99;p47">
              <a:extLst>
                <a:ext uri="{FF2B5EF4-FFF2-40B4-BE49-F238E27FC236}">
                  <a16:creationId xmlns:a16="http://schemas.microsoft.com/office/drawing/2014/main" id="{A07AAB82-D85E-CF3E-A5A9-B108B4948BB0}"/>
                </a:ext>
              </a:extLst>
            </p:cNvPr>
            <p:cNvSpPr/>
            <p:nvPr/>
          </p:nvSpPr>
          <p:spPr>
            <a:xfrm>
              <a:off x="1870612" y="2414191"/>
              <a:ext cx="868456" cy="368655"/>
            </a:xfrm>
            <a:custGeom>
              <a:avLst/>
              <a:gdLst/>
              <a:ahLst/>
              <a:cxnLst/>
              <a:rect l="l" t="t" r="r" b="b"/>
              <a:pathLst>
                <a:path w="19694" h="8360" extrusionOk="0">
                  <a:moveTo>
                    <a:pt x="19694" y="1"/>
                  </a:moveTo>
                  <a:lnTo>
                    <a:pt x="1" y="4097"/>
                  </a:lnTo>
                  <a:lnTo>
                    <a:pt x="894" y="8359"/>
                  </a:lnTo>
                  <a:lnTo>
                    <a:pt x="18682" y="4668"/>
                  </a:lnTo>
                  <a:lnTo>
                    <a:pt x="19694" y="1"/>
                  </a:lnTo>
                  <a:close/>
                </a:path>
              </a:pathLst>
            </a:custGeom>
            <a:solidFill>
              <a:srgbClr val="1E0253">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00;p47">
              <a:extLst>
                <a:ext uri="{FF2B5EF4-FFF2-40B4-BE49-F238E27FC236}">
                  <a16:creationId xmlns:a16="http://schemas.microsoft.com/office/drawing/2014/main" id="{61F994A2-7E20-6030-C6D8-50730AF5D00B}"/>
                </a:ext>
              </a:extLst>
            </p:cNvPr>
            <p:cNvSpPr/>
            <p:nvPr/>
          </p:nvSpPr>
          <p:spPr>
            <a:xfrm>
              <a:off x="3120732" y="1824608"/>
              <a:ext cx="137099" cy="181682"/>
            </a:xfrm>
            <a:custGeom>
              <a:avLst/>
              <a:gdLst/>
              <a:ahLst/>
              <a:cxnLst/>
              <a:rect l="l" t="t" r="r" b="b"/>
              <a:pathLst>
                <a:path w="3109" h="4120" extrusionOk="0">
                  <a:moveTo>
                    <a:pt x="2799" y="155"/>
                  </a:moveTo>
                  <a:lnTo>
                    <a:pt x="2799" y="155"/>
                  </a:lnTo>
                  <a:cubicBezTo>
                    <a:pt x="2561" y="0"/>
                    <a:pt x="2239" y="72"/>
                    <a:pt x="2084" y="310"/>
                  </a:cubicBezTo>
                  <a:lnTo>
                    <a:pt x="156" y="3239"/>
                  </a:lnTo>
                  <a:cubicBezTo>
                    <a:pt x="1" y="3477"/>
                    <a:pt x="60" y="3798"/>
                    <a:pt x="310" y="3965"/>
                  </a:cubicBezTo>
                  <a:lnTo>
                    <a:pt x="310" y="3965"/>
                  </a:lnTo>
                  <a:cubicBezTo>
                    <a:pt x="548" y="4120"/>
                    <a:pt x="870" y="4048"/>
                    <a:pt x="1025" y="3810"/>
                  </a:cubicBezTo>
                  <a:lnTo>
                    <a:pt x="2953" y="881"/>
                  </a:lnTo>
                  <a:cubicBezTo>
                    <a:pt x="3108" y="643"/>
                    <a:pt x="3037" y="322"/>
                    <a:pt x="2799"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01;p47">
              <a:extLst>
                <a:ext uri="{FF2B5EF4-FFF2-40B4-BE49-F238E27FC236}">
                  <a16:creationId xmlns:a16="http://schemas.microsoft.com/office/drawing/2014/main" id="{C0699C40-6A2F-A0E2-9676-4C8B71FE846B}"/>
                </a:ext>
              </a:extLst>
            </p:cNvPr>
            <p:cNvSpPr/>
            <p:nvPr/>
          </p:nvSpPr>
          <p:spPr>
            <a:xfrm>
              <a:off x="3195830" y="1873953"/>
              <a:ext cx="137055" cy="181726"/>
            </a:xfrm>
            <a:custGeom>
              <a:avLst/>
              <a:gdLst/>
              <a:ahLst/>
              <a:cxnLst/>
              <a:rect l="l" t="t" r="r" b="b"/>
              <a:pathLst>
                <a:path w="3108" h="4121" extrusionOk="0">
                  <a:moveTo>
                    <a:pt x="2810" y="155"/>
                  </a:moveTo>
                  <a:lnTo>
                    <a:pt x="2810" y="155"/>
                  </a:lnTo>
                  <a:cubicBezTo>
                    <a:pt x="2560" y="0"/>
                    <a:pt x="2239" y="60"/>
                    <a:pt x="2084" y="310"/>
                  </a:cubicBezTo>
                  <a:lnTo>
                    <a:pt x="155" y="3239"/>
                  </a:lnTo>
                  <a:cubicBezTo>
                    <a:pt x="0" y="3477"/>
                    <a:pt x="72" y="3799"/>
                    <a:pt x="310" y="3965"/>
                  </a:cubicBezTo>
                  <a:lnTo>
                    <a:pt x="310" y="3965"/>
                  </a:lnTo>
                  <a:cubicBezTo>
                    <a:pt x="548" y="4120"/>
                    <a:pt x="869" y="4049"/>
                    <a:pt x="1036" y="3810"/>
                  </a:cubicBezTo>
                  <a:lnTo>
                    <a:pt x="2953" y="882"/>
                  </a:lnTo>
                  <a:cubicBezTo>
                    <a:pt x="3108" y="632"/>
                    <a:pt x="3036" y="322"/>
                    <a:pt x="2810"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02;p47">
              <a:extLst>
                <a:ext uri="{FF2B5EF4-FFF2-40B4-BE49-F238E27FC236}">
                  <a16:creationId xmlns:a16="http://schemas.microsoft.com/office/drawing/2014/main" id="{F6E72290-E355-1BA6-0BD6-C3CEA0D88187}"/>
                </a:ext>
              </a:extLst>
            </p:cNvPr>
            <p:cNvSpPr/>
            <p:nvPr/>
          </p:nvSpPr>
          <p:spPr>
            <a:xfrm>
              <a:off x="3270884" y="1923298"/>
              <a:ext cx="137099" cy="181726"/>
            </a:xfrm>
            <a:custGeom>
              <a:avLst/>
              <a:gdLst/>
              <a:ahLst/>
              <a:cxnLst/>
              <a:rect l="l" t="t" r="r" b="b"/>
              <a:pathLst>
                <a:path w="3109" h="4121" extrusionOk="0">
                  <a:moveTo>
                    <a:pt x="2799" y="155"/>
                  </a:moveTo>
                  <a:lnTo>
                    <a:pt x="2799" y="155"/>
                  </a:lnTo>
                  <a:cubicBezTo>
                    <a:pt x="2561" y="1"/>
                    <a:pt x="2239" y="60"/>
                    <a:pt x="2085" y="310"/>
                  </a:cubicBezTo>
                  <a:lnTo>
                    <a:pt x="156" y="3239"/>
                  </a:lnTo>
                  <a:cubicBezTo>
                    <a:pt x="1" y="3477"/>
                    <a:pt x="60" y="3799"/>
                    <a:pt x="310" y="3954"/>
                  </a:cubicBezTo>
                  <a:lnTo>
                    <a:pt x="310" y="3954"/>
                  </a:lnTo>
                  <a:cubicBezTo>
                    <a:pt x="549" y="4120"/>
                    <a:pt x="870" y="4049"/>
                    <a:pt x="1025" y="3811"/>
                  </a:cubicBezTo>
                  <a:lnTo>
                    <a:pt x="2954" y="882"/>
                  </a:lnTo>
                  <a:cubicBezTo>
                    <a:pt x="3108" y="632"/>
                    <a:pt x="3037" y="310"/>
                    <a:pt x="2799"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03;p47">
              <a:extLst>
                <a:ext uri="{FF2B5EF4-FFF2-40B4-BE49-F238E27FC236}">
                  <a16:creationId xmlns:a16="http://schemas.microsoft.com/office/drawing/2014/main" id="{1EA7C935-97B8-980D-D4C1-D14098E7CF5E}"/>
                </a:ext>
              </a:extLst>
            </p:cNvPr>
            <p:cNvSpPr/>
            <p:nvPr/>
          </p:nvSpPr>
          <p:spPr>
            <a:xfrm>
              <a:off x="3069271" y="1906497"/>
              <a:ext cx="307227" cy="262027"/>
            </a:xfrm>
            <a:custGeom>
              <a:avLst/>
              <a:gdLst/>
              <a:ahLst/>
              <a:cxnLst/>
              <a:rect l="l" t="t" r="r" b="b"/>
              <a:pathLst>
                <a:path w="6967" h="5942" extrusionOk="0">
                  <a:moveTo>
                    <a:pt x="6740" y="3632"/>
                  </a:moveTo>
                  <a:lnTo>
                    <a:pt x="1382" y="120"/>
                  </a:lnTo>
                  <a:cubicBezTo>
                    <a:pt x="1215" y="1"/>
                    <a:pt x="977" y="60"/>
                    <a:pt x="882" y="251"/>
                  </a:cubicBezTo>
                  <a:cubicBezTo>
                    <a:pt x="1" y="1882"/>
                    <a:pt x="513" y="3918"/>
                    <a:pt x="2061" y="4930"/>
                  </a:cubicBezTo>
                  <a:cubicBezTo>
                    <a:pt x="3620" y="5942"/>
                    <a:pt x="5692" y="5608"/>
                    <a:pt x="6835" y="4144"/>
                  </a:cubicBezTo>
                  <a:cubicBezTo>
                    <a:pt x="6966" y="3977"/>
                    <a:pt x="6918" y="3739"/>
                    <a:pt x="6740" y="363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04;p47">
              <a:extLst>
                <a:ext uri="{FF2B5EF4-FFF2-40B4-BE49-F238E27FC236}">
                  <a16:creationId xmlns:a16="http://schemas.microsoft.com/office/drawing/2014/main" id="{E98645FF-A1B6-E757-B6A7-C022C4A89299}"/>
                </a:ext>
              </a:extLst>
            </p:cNvPr>
            <p:cNvSpPr/>
            <p:nvPr/>
          </p:nvSpPr>
          <p:spPr>
            <a:xfrm>
              <a:off x="2805700" y="2339667"/>
              <a:ext cx="257353" cy="257838"/>
            </a:xfrm>
            <a:custGeom>
              <a:avLst/>
              <a:gdLst/>
              <a:ahLst/>
              <a:cxnLst/>
              <a:rect l="l" t="t" r="r" b="b"/>
              <a:pathLst>
                <a:path w="5836" h="5847" extrusionOk="0">
                  <a:moveTo>
                    <a:pt x="3787" y="488"/>
                  </a:moveTo>
                  <a:cubicBezTo>
                    <a:pt x="5133" y="977"/>
                    <a:pt x="5835" y="2453"/>
                    <a:pt x="5347" y="3798"/>
                  </a:cubicBezTo>
                  <a:cubicBezTo>
                    <a:pt x="4871" y="5144"/>
                    <a:pt x="3382" y="5846"/>
                    <a:pt x="2037" y="5358"/>
                  </a:cubicBezTo>
                  <a:cubicBezTo>
                    <a:pt x="692" y="4882"/>
                    <a:pt x="1" y="3394"/>
                    <a:pt x="477" y="2048"/>
                  </a:cubicBezTo>
                  <a:cubicBezTo>
                    <a:pt x="965" y="703"/>
                    <a:pt x="2442" y="0"/>
                    <a:pt x="3787" y="4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05;p47">
              <a:extLst>
                <a:ext uri="{FF2B5EF4-FFF2-40B4-BE49-F238E27FC236}">
                  <a16:creationId xmlns:a16="http://schemas.microsoft.com/office/drawing/2014/main" id="{77FEEADB-6F50-90E8-E66A-8A714FE5D2AF}"/>
                </a:ext>
              </a:extLst>
            </p:cNvPr>
            <p:cNvSpPr/>
            <p:nvPr/>
          </p:nvSpPr>
          <p:spPr>
            <a:xfrm>
              <a:off x="2829865" y="2362774"/>
              <a:ext cx="205318" cy="204789"/>
            </a:xfrm>
            <a:custGeom>
              <a:avLst/>
              <a:gdLst/>
              <a:ahLst/>
              <a:cxnLst/>
              <a:rect l="l" t="t" r="r" b="b"/>
              <a:pathLst>
                <a:path w="4656" h="4644" extrusionOk="0">
                  <a:moveTo>
                    <a:pt x="2358" y="4644"/>
                  </a:moveTo>
                  <a:lnTo>
                    <a:pt x="2299" y="4644"/>
                  </a:lnTo>
                  <a:cubicBezTo>
                    <a:pt x="1025" y="4632"/>
                    <a:pt x="1" y="3584"/>
                    <a:pt x="13" y="2310"/>
                  </a:cubicBezTo>
                  <a:cubicBezTo>
                    <a:pt x="13" y="1036"/>
                    <a:pt x="1048" y="0"/>
                    <a:pt x="2334" y="0"/>
                  </a:cubicBezTo>
                  <a:cubicBezTo>
                    <a:pt x="3608" y="0"/>
                    <a:pt x="4644" y="1036"/>
                    <a:pt x="4656" y="2310"/>
                  </a:cubicBezTo>
                  <a:cubicBezTo>
                    <a:pt x="4656" y="3584"/>
                    <a:pt x="3632" y="4632"/>
                    <a:pt x="2358" y="4644"/>
                  </a:cubicBezTo>
                  <a:close/>
                  <a:moveTo>
                    <a:pt x="2358" y="441"/>
                  </a:moveTo>
                  <a:cubicBezTo>
                    <a:pt x="1298" y="453"/>
                    <a:pt x="441" y="1310"/>
                    <a:pt x="417" y="2369"/>
                  </a:cubicBezTo>
                  <a:cubicBezTo>
                    <a:pt x="405" y="3441"/>
                    <a:pt x="1251" y="4322"/>
                    <a:pt x="2310" y="4358"/>
                  </a:cubicBezTo>
                  <a:lnTo>
                    <a:pt x="2358" y="4358"/>
                  </a:lnTo>
                  <a:cubicBezTo>
                    <a:pt x="3430" y="4346"/>
                    <a:pt x="4287" y="3489"/>
                    <a:pt x="4299" y="2417"/>
                  </a:cubicBezTo>
                  <a:cubicBezTo>
                    <a:pt x="4311" y="1357"/>
                    <a:pt x="3477" y="476"/>
                    <a:pt x="2406" y="4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06;p47">
              <a:extLst>
                <a:ext uri="{FF2B5EF4-FFF2-40B4-BE49-F238E27FC236}">
                  <a16:creationId xmlns:a16="http://schemas.microsoft.com/office/drawing/2014/main" id="{2FE7CBFE-A2B0-C0AC-E214-B8964E7DF024}"/>
                </a:ext>
              </a:extLst>
            </p:cNvPr>
            <p:cNvSpPr/>
            <p:nvPr/>
          </p:nvSpPr>
          <p:spPr>
            <a:xfrm>
              <a:off x="2856632" y="2391128"/>
              <a:ext cx="130044" cy="81933"/>
            </a:xfrm>
            <a:custGeom>
              <a:avLst/>
              <a:gdLst/>
              <a:ahLst/>
              <a:cxnLst/>
              <a:rect l="l" t="t" r="r" b="b"/>
              <a:pathLst>
                <a:path w="2949" h="1858" extrusionOk="0">
                  <a:moveTo>
                    <a:pt x="1751" y="0"/>
                  </a:moveTo>
                  <a:cubicBezTo>
                    <a:pt x="799" y="0"/>
                    <a:pt x="25" y="762"/>
                    <a:pt x="1" y="1715"/>
                  </a:cubicBezTo>
                  <a:cubicBezTo>
                    <a:pt x="1" y="1798"/>
                    <a:pt x="60" y="1857"/>
                    <a:pt x="144" y="1857"/>
                  </a:cubicBezTo>
                  <a:cubicBezTo>
                    <a:pt x="215" y="1857"/>
                    <a:pt x="287" y="1798"/>
                    <a:pt x="287" y="1715"/>
                  </a:cubicBezTo>
                  <a:cubicBezTo>
                    <a:pt x="310" y="920"/>
                    <a:pt x="953" y="297"/>
                    <a:pt x="1743" y="297"/>
                  </a:cubicBezTo>
                  <a:cubicBezTo>
                    <a:pt x="1757" y="297"/>
                    <a:pt x="1772" y="297"/>
                    <a:pt x="1787" y="298"/>
                  </a:cubicBezTo>
                  <a:cubicBezTo>
                    <a:pt x="2108" y="298"/>
                    <a:pt x="2430" y="417"/>
                    <a:pt x="2680" y="631"/>
                  </a:cubicBezTo>
                  <a:cubicBezTo>
                    <a:pt x="2702" y="642"/>
                    <a:pt x="2725" y="647"/>
                    <a:pt x="2747" y="647"/>
                  </a:cubicBezTo>
                  <a:cubicBezTo>
                    <a:pt x="2862" y="647"/>
                    <a:pt x="2949" y="505"/>
                    <a:pt x="2858" y="405"/>
                  </a:cubicBezTo>
                  <a:cubicBezTo>
                    <a:pt x="2561" y="155"/>
                    <a:pt x="2180" y="12"/>
                    <a:pt x="1799"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07;p47">
              <a:extLst>
                <a:ext uri="{FF2B5EF4-FFF2-40B4-BE49-F238E27FC236}">
                  <a16:creationId xmlns:a16="http://schemas.microsoft.com/office/drawing/2014/main" id="{F9264A01-6EEA-5141-79CF-8901CCF284DE}"/>
                </a:ext>
              </a:extLst>
            </p:cNvPr>
            <p:cNvSpPr/>
            <p:nvPr/>
          </p:nvSpPr>
          <p:spPr>
            <a:xfrm>
              <a:off x="1180751" y="1478090"/>
              <a:ext cx="252061" cy="494598"/>
            </a:xfrm>
            <a:custGeom>
              <a:avLst/>
              <a:gdLst/>
              <a:ahLst/>
              <a:cxnLst/>
              <a:rect l="l" t="t" r="r" b="b"/>
              <a:pathLst>
                <a:path w="5716" h="11216" extrusionOk="0">
                  <a:moveTo>
                    <a:pt x="1893" y="11216"/>
                  </a:moveTo>
                  <a:lnTo>
                    <a:pt x="83" y="929"/>
                  </a:lnTo>
                  <a:cubicBezTo>
                    <a:pt x="0" y="441"/>
                    <a:pt x="369" y="0"/>
                    <a:pt x="857" y="0"/>
                  </a:cubicBezTo>
                  <a:lnTo>
                    <a:pt x="2346" y="0"/>
                  </a:lnTo>
                  <a:cubicBezTo>
                    <a:pt x="2631" y="0"/>
                    <a:pt x="2917" y="119"/>
                    <a:pt x="3120" y="334"/>
                  </a:cubicBezTo>
                  <a:lnTo>
                    <a:pt x="5715" y="291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08;p47">
              <a:extLst>
                <a:ext uri="{FF2B5EF4-FFF2-40B4-BE49-F238E27FC236}">
                  <a16:creationId xmlns:a16="http://schemas.microsoft.com/office/drawing/2014/main" id="{86390C6B-5D1F-5E6E-F35C-AC05132B9498}"/>
                </a:ext>
              </a:extLst>
            </p:cNvPr>
            <p:cNvSpPr/>
            <p:nvPr/>
          </p:nvSpPr>
          <p:spPr>
            <a:xfrm>
              <a:off x="1011681" y="2287146"/>
              <a:ext cx="126031" cy="510384"/>
            </a:xfrm>
            <a:custGeom>
              <a:avLst/>
              <a:gdLst/>
              <a:ahLst/>
              <a:cxnLst/>
              <a:rect l="l" t="t" r="r" b="b"/>
              <a:pathLst>
                <a:path w="2858" h="11574" extrusionOk="0">
                  <a:moveTo>
                    <a:pt x="2858" y="11573"/>
                  </a:moveTo>
                  <a:lnTo>
                    <a:pt x="131" y="2132"/>
                  </a:lnTo>
                  <a:cubicBezTo>
                    <a:pt x="0" y="1679"/>
                    <a:pt x="131" y="1191"/>
                    <a:pt x="477" y="882"/>
                  </a:cubicBezTo>
                  <a:lnTo>
                    <a:pt x="1417" y="1"/>
                  </a:lnTo>
                  <a:lnTo>
                    <a:pt x="2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09;p47">
              <a:extLst>
                <a:ext uri="{FF2B5EF4-FFF2-40B4-BE49-F238E27FC236}">
                  <a16:creationId xmlns:a16="http://schemas.microsoft.com/office/drawing/2014/main" id="{1DA94222-FC9B-79E4-80BC-B52B5BCB41C8}"/>
                </a:ext>
              </a:extLst>
            </p:cNvPr>
            <p:cNvSpPr/>
            <p:nvPr/>
          </p:nvSpPr>
          <p:spPr>
            <a:xfrm>
              <a:off x="1031613" y="2306593"/>
              <a:ext cx="92472" cy="252590"/>
            </a:xfrm>
            <a:custGeom>
              <a:avLst/>
              <a:gdLst/>
              <a:ahLst/>
              <a:cxnLst/>
              <a:rect l="l" t="t" r="r" b="b"/>
              <a:pathLst>
                <a:path w="2097" h="5728" extrusionOk="0">
                  <a:moveTo>
                    <a:pt x="1191" y="0"/>
                  </a:moveTo>
                  <a:cubicBezTo>
                    <a:pt x="1156" y="0"/>
                    <a:pt x="1120" y="12"/>
                    <a:pt x="1084" y="36"/>
                  </a:cubicBezTo>
                  <a:lnTo>
                    <a:pt x="310" y="750"/>
                  </a:lnTo>
                  <a:cubicBezTo>
                    <a:pt x="96" y="965"/>
                    <a:pt x="1" y="1274"/>
                    <a:pt x="96" y="1572"/>
                  </a:cubicBezTo>
                  <a:lnTo>
                    <a:pt x="1275" y="5620"/>
                  </a:lnTo>
                  <a:cubicBezTo>
                    <a:pt x="1287" y="5679"/>
                    <a:pt x="1346" y="5727"/>
                    <a:pt x="1406" y="5727"/>
                  </a:cubicBezTo>
                  <a:lnTo>
                    <a:pt x="1441" y="5727"/>
                  </a:lnTo>
                  <a:cubicBezTo>
                    <a:pt x="1513" y="5703"/>
                    <a:pt x="1560" y="5620"/>
                    <a:pt x="1537" y="5548"/>
                  </a:cubicBezTo>
                  <a:lnTo>
                    <a:pt x="370" y="1500"/>
                  </a:lnTo>
                  <a:cubicBezTo>
                    <a:pt x="310" y="1310"/>
                    <a:pt x="370" y="1107"/>
                    <a:pt x="513" y="977"/>
                  </a:cubicBezTo>
                  <a:lnTo>
                    <a:pt x="1239" y="298"/>
                  </a:lnTo>
                  <a:lnTo>
                    <a:pt x="1906" y="298"/>
                  </a:lnTo>
                  <a:cubicBezTo>
                    <a:pt x="2096" y="298"/>
                    <a:pt x="2096" y="0"/>
                    <a:pt x="1906"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10;p47">
              <a:extLst>
                <a:ext uri="{FF2B5EF4-FFF2-40B4-BE49-F238E27FC236}">
                  <a16:creationId xmlns:a16="http://schemas.microsoft.com/office/drawing/2014/main" id="{FBCE1608-49C7-0DF8-C409-AD08AB1826AA}"/>
                </a:ext>
              </a:extLst>
            </p:cNvPr>
            <p:cNvSpPr/>
            <p:nvPr/>
          </p:nvSpPr>
          <p:spPr>
            <a:xfrm>
              <a:off x="2599368" y="2287146"/>
              <a:ext cx="126604" cy="510384"/>
            </a:xfrm>
            <a:custGeom>
              <a:avLst/>
              <a:gdLst/>
              <a:ahLst/>
              <a:cxnLst/>
              <a:rect l="l" t="t" r="r" b="b"/>
              <a:pathLst>
                <a:path w="2871" h="11574" extrusionOk="0">
                  <a:moveTo>
                    <a:pt x="1" y="11573"/>
                  </a:moveTo>
                  <a:lnTo>
                    <a:pt x="2739" y="2132"/>
                  </a:lnTo>
                  <a:cubicBezTo>
                    <a:pt x="2870" y="1679"/>
                    <a:pt x="2727" y="1191"/>
                    <a:pt x="2382" y="882"/>
                  </a:cubicBezTo>
                  <a:lnTo>
                    <a:pt x="1453"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11;p47">
              <a:extLst>
                <a:ext uri="{FF2B5EF4-FFF2-40B4-BE49-F238E27FC236}">
                  <a16:creationId xmlns:a16="http://schemas.microsoft.com/office/drawing/2014/main" id="{0C386D6C-479E-0C48-1D37-580A5264C3A2}"/>
                </a:ext>
              </a:extLst>
            </p:cNvPr>
            <p:cNvSpPr/>
            <p:nvPr/>
          </p:nvSpPr>
          <p:spPr>
            <a:xfrm>
              <a:off x="2610392" y="2306593"/>
              <a:ext cx="92472" cy="252590"/>
            </a:xfrm>
            <a:custGeom>
              <a:avLst/>
              <a:gdLst/>
              <a:ahLst/>
              <a:cxnLst/>
              <a:rect l="l" t="t" r="r" b="b"/>
              <a:pathLst>
                <a:path w="2097" h="5728" extrusionOk="0">
                  <a:moveTo>
                    <a:pt x="191" y="0"/>
                  </a:moveTo>
                  <a:cubicBezTo>
                    <a:pt x="1" y="0"/>
                    <a:pt x="1" y="298"/>
                    <a:pt x="191" y="298"/>
                  </a:cubicBezTo>
                  <a:lnTo>
                    <a:pt x="858" y="298"/>
                  </a:lnTo>
                  <a:lnTo>
                    <a:pt x="1584" y="977"/>
                  </a:lnTo>
                  <a:cubicBezTo>
                    <a:pt x="1727" y="1107"/>
                    <a:pt x="1787" y="1310"/>
                    <a:pt x="1727" y="1500"/>
                  </a:cubicBezTo>
                  <a:lnTo>
                    <a:pt x="560" y="5548"/>
                  </a:lnTo>
                  <a:cubicBezTo>
                    <a:pt x="537" y="5620"/>
                    <a:pt x="584" y="5703"/>
                    <a:pt x="656" y="5727"/>
                  </a:cubicBezTo>
                  <a:lnTo>
                    <a:pt x="691" y="5727"/>
                  </a:lnTo>
                  <a:cubicBezTo>
                    <a:pt x="763" y="5727"/>
                    <a:pt x="810" y="5679"/>
                    <a:pt x="834" y="5620"/>
                  </a:cubicBezTo>
                  <a:lnTo>
                    <a:pt x="2001" y="1572"/>
                  </a:lnTo>
                  <a:cubicBezTo>
                    <a:pt x="2096" y="1274"/>
                    <a:pt x="2001" y="965"/>
                    <a:pt x="1787" y="750"/>
                  </a:cubicBezTo>
                  <a:lnTo>
                    <a:pt x="1013" y="36"/>
                  </a:lnTo>
                  <a:cubicBezTo>
                    <a:pt x="977" y="12"/>
                    <a:pt x="941" y="0"/>
                    <a:pt x="906"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12;p47">
              <a:extLst>
                <a:ext uri="{FF2B5EF4-FFF2-40B4-BE49-F238E27FC236}">
                  <a16:creationId xmlns:a16="http://schemas.microsoft.com/office/drawing/2014/main" id="{522B1771-7BD2-A5C5-EE0E-E140A26220AB}"/>
                </a:ext>
              </a:extLst>
            </p:cNvPr>
            <p:cNvSpPr/>
            <p:nvPr/>
          </p:nvSpPr>
          <p:spPr>
            <a:xfrm>
              <a:off x="2309030" y="1478090"/>
              <a:ext cx="252061" cy="494598"/>
            </a:xfrm>
            <a:custGeom>
              <a:avLst/>
              <a:gdLst/>
              <a:ahLst/>
              <a:cxnLst/>
              <a:rect l="l" t="t" r="r" b="b"/>
              <a:pathLst>
                <a:path w="5716" h="11216" extrusionOk="0">
                  <a:moveTo>
                    <a:pt x="3823" y="11216"/>
                  </a:moveTo>
                  <a:lnTo>
                    <a:pt x="5632" y="929"/>
                  </a:lnTo>
                  <a:cubicBezTo>
                    <a:pt x="5716" y="441"/>
                    <a:pt x="5335" y="0"/>
                    <a:pt x="4847" y="0"/>
                  </a:cubicBezTo>
                  <a:lnTo>
                    <a:pt x="3370" y="0"/>
                  </a:lnTo>
                  <a:cubicBezTo>
                    <a:pt x="3072" y="0"/>
                    <a:pt x="2799" y="119"/>
                    <a:pt x="2584" y="322"/>
                  </a:cubicBezTo>
                  <a:lnTo>
                    <a:pt x="1" y="291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13;p47">
              <a:extLst>
                <a:ext uri="{FF2B5EF4-FFF2-40B4-BE49-F238E27FC236}">
                  <a16:creationId xmlns:a16="http://schemas.microsoft.com/office/drawing/2014/main" id="{B71BAF75-3F1D-59EC-9CF7-373BB7FAE97D}"/>
                </a:ext>
              </a:extLst>
            </p:cNvPr>
            <p:cNvSpPr/>
            <p:nvPr/>
          </p:nvSpPr>
          <p:spPr>
            <a:xfrm>
              <a:off x="2323229" y="1490966"/>
              <a:ext cx="214093" cy="134145"/>
            </a:xfrm>
            <a:custGeom>
              <a:avLst/>
              <a:gdLst/>
              <a:ahLst/>
              <a:cxnLst/>
              <a:rect l="l" t="t" r="r" b="b"/>
              <a:pathLst>
                <a:path w="4855" h="3042" extrusionOk="0">
                  <a:moveTo>
                    <a:pt x="4571" y="1"/>
                  </a:moveTo>
                  <a:cubicBezTo>
                    <a:pt x="4556" y="1"/>
                    <a:pt x="4541" y="3"/>
                    <a:pt x="4525" y="6"/>
                  </a:cubicBezTo>
                  <a:lnTo>
                    <a:pt x="3048" y="6"/>
                  </a:lnTo>
                  <a:cubicBezTo>
                    <a:pt x="2834" y="6"/>
                    <a:pt x="2620" y="89"/>
                    <a:pt x="2477" y="244"/>
                  </a:cubicBezTo>
                  <a:lnTo>
                    <a:pt x="167" y="2542"/>
                  </a:lnTo>
                  <a:cubicBezTo>
                    <a:pt x="0" y="2732"/>
                    <a:pt x="131" y="3030"/>
                    <a:pt x="381" y="3042"/>
                  </a:cubicBezTo>
                  <a:cubicBezTo>
                    <a:pt x="453" y="3042"/>
                    <a:pt x="524" y="3006"/>
                    <a:pt x="584" y="2959"/>
                  </a:cubicBezTo>
                  <a:lnTo>
                    <a:pt x="2881" y="649"/>
                  </a:lnTo>
                  <a:cubicBezTo>
                    <a:pt x="2929" y="613"/>
                    <a:pt x="2989" y="589"/>
                    <a:pt x="3048" y="589"/>
                  </a:cubicBezTo>
                  <a:lnTo>
                    <a:pt x="4525" y="589"/>
                  </a:lnTo>
                  <a:cubicBezTo>
                    <a:pt x="4541" y="593"/>
                    <a:pt x="4556" y="594"/>
                    <a:pt x="4571" y="594"/>
                  </a:cubicBezTo>
                  <a:cubicBezTo>
                    <a:pt x="4854" y="594"/>
                    <a:pt x="4854" y="1"/>
                    <a:pt x="4571"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14;p47">
              <a:extLst>
                <a:ext uri="{FF2B5EF4-FFF2-40B4-BE49-F238E27FC236}">
                  <a16:creationId xmlns:a16="http://schemas.microsoft.com/office/drawing/2014/main" id="{294E9026-AEDE-46CA-030B-032D2E4CF21C}"/>
                </a:ext>
              </a:extLst>
            </p:cNvPr>
            <p:cNvSpPr/>
            <p:nvPr/>
          </p:nvSpPr>
          <p:spPr>
            <a:xfrm>
              <a:off x="1201874" y="1490966"/>
              <a:ext cx="214667" cy="134145"/>
            </a:xfrm>
            <a:custGeom>
              <a:avLst/>
              <a:gdLst/>
              <a:ahLst/>
              <a:cxnLst/>
              <a:rect l="l" t="t" r="r" b="b"/>
              <a:pathLst>
                <a:path w="4868" h="3042" extrusionOk="0">
                  <a:moveTo>
                    <a:pt x="284" y="1"/>
                  </a:moveTo>
                  <a:cubicBezTo>
                    <a:pt x="1" y="1"/>
                    <a:pt x="1" y="594"/>
                    <a:pt x="284" y="594"/>
                  </a:cubicBezTo>
                  <a:cubicBezTo>
                    <a:pt x="299" y="594"/>
                    <a:pt x="315" y="593"/>
                    <a:pt x="331" y="589"/>
                  </a:cubicBezTo>
                  <a:lnTo>
                    <a:pt x="1819" y="589"/>
                  </a:lnTo>
                  <a:cubicBezTo>
                    <a:pt x="1879" y="589"/>
                    <a:pt x="1938" y="613"/>
                    <a:pt x="1986" y="649"/>
                  </a:cubicBezTo>
                  <a:lnTo>
                    <a:pt x="4284" y="2959"/>
                  </a:lnTo>
                  <a:cubicBezTo>
                    <a:pt x="4331" y="3006"/>
                    <a:pt x="4415" y="3042"/>
                    <a:pt x="4486" y="3042"/>
                  </a:cubicBezTo>
                  <a:cubicBezTo>
                    <a:pt x="4736" y="3030"/>
                    <a:pt x="4867" y="2732"/>
                    <a:pt x="4688" y="2542"/>
                  </a:cubicBezTo>
                  <a:lnTo>
                    <a:pt x="2391" y="244"/>
                  </a:lnTo>
                  <a:cubicBezTo>
                    <a:pt x="2236" y="89"/>
                    <a:pt x="2033" y="6"/>
                    <a:pt x="1819" y="6"/>
                  </a:cubicBezTo>
                  <a:lnTo>
                    <a:pt x="331" y="6"/>
                  </a:lnTo>
                  <a:cubicBezTo>
                    <a:pt x="315" y="3"/>
                    <a:pt x="299" y="1"/>
                    <a:pt x="284"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15;p47">
              <a:extLst>
                <a:ext uri="{FF2B5EF4-FFF2-40B4-BE49-F238E27FC236}">
                  <a16:creationId xmlns:a16="http://schemas.microsoft.com/office/drawing/2014/main" id="{3ADEEE20-C74B-CB4B-AD23-6A0F221AD33D}"/>
                </a:ext>
              </a:extLst>
            </p:cNvPr>
            <p:cNvSpPr/>
            <p:nvPr/>
          </p:nvSpPr>
          <p:spPr>
            <a:xfrm>
              <a:off x="1251087" y="1289088"/>
              <a:ext cx="1239140" cy="683599"/>
            </a:xfrm>
            <a:custGeom>
              <a:avLst/>
              <a:gdLst/>
              <a:ahLst/>
              <a:cxnLst/>
              <a:rect l="l" t="t" r="r" b="b"/>
              <a:pathLst>
                <a:path w="28100" h="15502" extrusionOk="0">
                  <a:moveTo>
                    <a:pt x="14050" y="0"/>
                  </a:moveTo>
                  <a:cubicBezTo>
                    <a:pt x="4382" y="0"/>
                    <a:pt x="120" y="6739"/>
                    <a:pt x="1" y="15133"/>
                  </a:cubicBezTo>
                  <a:cubicBezTo>
                    <a:pt x="1" y="15335"/>
                    <a:pt x="167" y="15502"/>
                    <a:pt x="370" y="15502"/>
                  </a:cubicBezTo>
                  <a:lnTo>
                    <a:pt x="27742" y="15502"/>
                  </a:lnTo>
                  <a:cubicBezTo>
                    <a:pt x="27945" y="15502"/>
                    <a:pt x="28099" y="15335"/>
                    <a:pt x="28099" y="15133"/>
                  </a:cubicBezTo>
                  <a:cubicBezTo>
                    <a:pt x="27980" y="6739"/>
                    <a:pt x="23718" y="0"/>
                    <a:pt x="14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16;p47">
              <a:extLst>
                <a:ext uri="{FF2B5EF4-FFF2-40B4-BE49-F238E27FC236}">
                  <a16:creationId xmlns:a16="http://schemas.microsoft.com/office/drawing/2014/main" id="{D1DC11D9-63EB-049F-48B9-7FF619BE9752}"/>
                </a:ext>
              </a:extLst>
            </p:cNvPr>
            <p:cNvSpPr/>
            <p:nvPr/>
          </p:nvSpPr>
          <p:spPr>
            <a:xfrm>
              <a:off x="1863821" y="1327408"/>
              <a:ext cx="9481" cy="645279"/>
            </a:xfrm>
            <a:custGeom>
              <a:avLst/>
              <a:gdLst/>
              <a:ahLst/>
              <a:cxnLst/>
              <a:rect l="l" t="t" r="r" b="b"/>
              <a:pathLst>
                <a:path w="215" h="14633" extrusionOk="0">
                  <a:moveTo>
                    <a:pt x="0" y="0"/>
                  </a:moveTo>
                  <a:lnTo>
                    <a:pt x="214" y="0"/>
                  </a:lnTo>
                  <a:lnTo>
                    <a:pt x="214" y="14633"/>
                  </a:lnTo>
                  <a:lnTo>
                    <a:pt x="0" y="14633"/>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17;p47">
              <a:extLst>
                <a:ext uri="{FF2B5EF4-FFF2-40B4-BE49-F238E27FC236}">
                  <a16:creationId xmlns:a16="http://schemas.microsoft.com/office/drawing/2014/main" id="{E7142DF0-32CF-EED1-0DDA-B11DC1519730}"/>
                </a:ext>
              </a:extLst>
            </p:cNvPr>
            <p:cNvSpPr/>
            <p:nvPr/>
          </p:nvSpPr>
          <p:spPr>
            <a:xfrm>
              <a:off x="1478938" y="1646101"/>
              <a:ext cx="779203" cy="173832"/>
            </a:xfrm>
            <a:custGeom>
              <a:avLst/>
              <a:gdLst/>
              <a:ahLst/>
              <a:cxnLst/>
              <a:rect l="l" t="t" r="r" b="b"/>
              <a:pathLst>
                <a:path w="17670" h="3942" extrusionOk="0">
                  <a:moveTo>
                    <a:pt x="930" y="0"/>
                  </a:moveTo>
                  <a:lnTo>
                    <a:pt x="16741" y="0"/>
                  </a:lnTo>
                  <a:cubicBezTo>
                    <a:pt x="17253" y="0"/>
                    <a:pt x="17670" y="417"/>
                    <a:pt x="17670" y="941"/>
                  </a:cubicBezTo>
                  <a:lnTo>
                    <a:pt x="17670" y="3012"/>
                  </a:lnTo>
                  <a:cubicBezTo>
                    <a:pt x="17670" y="3524"/>
                    <a:pt x="17253" y="3941"/>
                    <a:pt x="16741" y="3941"/>
                  </a:cubicBezTo>
                  <a:lnTo>
                    <a:pt x="930" y="3941"/>
                  </a:lnTo>
                  <a:cubicBezTo>
                    <a:pt x="418" y="3941"/>
                    <a:pt x="1" y="3524"/>
                    <a:pt x="1" y="3012"/>
                  </a:cubicBezTo>
                  <a:lnTo>
                    <a:pt x="1" y="941"/>
                  </a:lnTo>
                  <a:cubicBezTo>
                    <a:pt x="1" y="417"/>
                    <a:pt x="418" y="0"/>
                    <a:pt x="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18;p47">
              <a:extLst>
                <a:ext uri="{FF2B5EF4-FFF2-40B4-BE49-F238E27FC236}">
                  <a16:creationId xmlns:a16="http://schemas.microsoft.com/office/drawing/2014/main" id="{2C393E57-19B3-5C25-D818-A4AD275CE4BF}"/>
                </a:ext>
              </a:extLst>
            </p:cNvPr>
            <p:cNvSpPr/>
            <p:nvPr/>
          </p:nvSpPr>
          <p:spPr>
            <a:xfrm>
              <a:off x="1485244" y="1652892"/>
              <a:ext cx="766591" cy="160735"/>
            </a:xfrm>
            <a:custGeom>
              <a:avLst/>
              <a:gdLst/>
              <a:ahLst/>
              <a:cxnLst/>
              <a:rect l="l" t="t" r="r" b="b"/>
              <a:pathLst>
                <a:path w="17384" h="3645" extrusionOk="0">
                  <a:moveTo>
                    <a:pt x="16598" y="1"/>
                  </a:moveTo>
                  <a:cubicBezTo>
                    <a:pt x="17027" y="1"/>
                    <a:pt x="17384" y="346"/>
                    <a:pt x="17384" y="787"/>
                  </a:cubicBezTo>
                  <a:lnTo>
                    <a:pt x="17384" y="2858"/>
                  </a:lnTo>
                  <a:cubicBezTo>
                    <a:pt x="17384" y="3287"/>
                    <a:pt x="17027" y="3644"/>
                    <a:pt x="16598" y="3644"/>
                  </a:cubicBezTo>
                  <a:lnTo>
                    <a:pt x="798" y="3644"/>
                  </a:lnTo>
                  <a:cubicBezTo>
                    <a:pt x="358" y="3644"/>
                    <a:pt x="1" y="3287"/>
                    <a:pt x="1" y="2858"/>
                  </a:cubicBezTo>
                  <a:lnTo>
                    <a:pt x="1" y="787"/>
                  </a:lnTo>
                  <a:cubicBezTo>
                    <a:pt x="1" y="346"/>
                    <a:pt x="358" y="1"/>
                    <a:pt x="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19;p47">
              <a:extLst>
                <a:ext uri="{FF2B5EF4-FFF2-40B4-BE49-F238E27FC236}">
                  <a16:creationId xmlns:a16="http://schemas.microsoft.com/office/drawing/2014/main" id="{611F4F32-B9A3-5C4A-15F5-7B2E05E88596}"/>
                </a:ext>
              </a:extLst>
            </p:cNvPr>
            <p:cNvSpPr/>
            <p:nvPr/>
          </p:nvSpPr>
          <p:spPr>
            <a:xfrm>
              <a:off x="1667455" y="1288559"/>
              <a:ext cx="402742" cy="65132"/>
            </a:xfrm>
            <a:custGeom>
              <a:avLst/>
              <a:gdLst/>
              <a:ahLst/>
              <a:cxnLst/>
              <a:rect l="l" t="t" r="r" b="b"/>
              <a:pathLst>
                <a:path w="9133" h="1477" extrusionOk="0">
                  <a:moveTo>
                    <a:pt x="4560" y="1476"/>
                  </a:moveTo>
                  <a:cubicBezTo>
                    <a:pt x="7084" y="1476"/>
                    <a:pt x="9132" y="1155"/>
                    <a:pt x="9132" y="750"/>
                  </a:cubicBezTo>
                  <a:cubicBezTo>
                    <a:pt x="9132" y="667"/>
                    <a:pt x="9061" y="607"/>
                    <a:pt x="8942" y="536"/>
                  </a:cubicBezTo>
                  <a:cubicBezTo>
                    <a:pt x="7537" y="179"/>
                    <a:pt x="6084" y="0"/>
                    <a:pt x="4644" y="12"/>
                  </a:cubicBezTo>
                  <a:lnTo>
                    <a:pt x="4596" y="12"/>
                  </a:lnTo>
                  <a:cubicBezTo>
                    <a:pt x="3084" y="0"/>
                    <a:pt x="1572" y="191"/>
                    <a:pt x="107" y="583"/>
                  </a:cubicBezTo>
                  <a:cubicBezTo>
                    <a:pt x="48" y="619"/>
                    <a:pt x="12" y="679"/>
                    <a:pt x="0" y="750"/>
                  </a:cubicBezTo>
                  <a:cubicBezTo>
                    <a:pt x="0" y="1155"/>
                    <a:pt x="2048" y="1476"/>
                    <a:pt x="4560" y="1476"/>
                  </a:cubicBezTo>
                  <a:close/>
                </a:path>
              </a:pathLst>
            </a:custGeom>
            <a:solidFill>
              <a:srgbClr val="1E025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20;p47">
              <a:extLst>
                <a:ext uri="{FF2B5EF4-FFF2-40B4-BE49-F238E27FC236}">
                  <a16:creationId xmlns:a16="http://schemas.microsoft.com/office/drawing/2014/main" id="{BF85784E-EFE9-9C17-82B3-979788B00C6E}"/>
                </a:ext>
              </a:extLst>
            </p:cNvPr>
            <p:cNvSpPr/>
            <p:nvPr/>
          </p:nvSpPr>
          <p:spPr>
            <a:xfrm>
              <a:off x="1137668" y="2227306"/>
              <a:ext cx="1461744" cy="1627639"/>
            </a:xfrm>
            <a:custGeom>
              <a:avLst/>
              <a:gdLst/>
              <a:ahLst/>
              <a:cxnLst/>
              <a:rect l="l" t="t" r="r" b="b"/>
              <a:pathLst>
                <a:path w="33148" h="36910" extrusionOk="0">
                  <a:moveTo>
                    <a:pt x="1" y="441"/>
                  </a:moveTo>
                  <a:lnTo>
                    <a:pt x="1" y="22670"/>
                  </a:lnTo>
                  <a:cubicBezTo>
                    <a:pt x="1" y="30528"/>
                    <a:pt x="6383" y="36910"/>
                    <a:pt x="14253" y="36910"/>
                  </a:cubicBezTo>
                  <a:lnTo>
                    <a:pt x="18908" y="36910"/>
                  </a:lnTo>
                  <a:cubicBezTo>
                    <a:pt x="26766" y="36910"/>
                    <a:pt x="33148" y="30528"/>
                    <a:pt x="33148" y="22670"/>
                  </a:cubicBezTo>
                  <a:lnTo>
                    <a:pt x="33148" y="441"/>
                  </a:lnTo>
                  <a:cubicBezTo>
                    <a:pt x="33148" y="203"/>
                    <a:pt x="32957" y="0"/>
                    <a:pt x="32707" y="12"/>
                  </a:cubicBezTo>
                  <a:lnTo>
                    <a:pt x="441" y="12"/>
                  </a:lnTo>
                  <a:cubicBezTo>
                    <a:pt x="203" y="0"/>
                    <a:pt x="1" y="203"/>
                    <a:pt x="1" y="4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1;p47">
              <a:extLst>
                <a:ext uri="{FF2B5EF4-FFF2-40B4-BE49-F238E27FC236}">
                  <a16:creationId xmlns:a16="http://schemas.microsoft.com/office/drawing/2014/main" id="{924B308E-42E7-35A3-DF51-68387CC9C351}"/>
                </a:ext>
              </a:extLst>
            </p:cNvPr>
            <p:cNvSpPr/>
            <p:nvPr/>
          </p:nvSpPr>
          <p:spPr>
            <a:xfrm>
              <a:off x="1863821" y="2227835"/>
              <a:ext cx="9481" cy="1627110"/>
            </a:xfrm>
            <a:custGeom>
              <a:avLst/>
              <a:gdLst/>
              <a:ahLst/>
              <a:cxnLst/>
              <a:rect l="l" t="t" r="r" b="b"/>
              <a:pathLst>
                <a:path w="215" h="36898" extrusionOk="0">
                  <a:moveTo>
                    <a:pt x="0" y="0"/>
                  </a:moveTo>
                  <a:lnTo>
                    <a:pt x="214" y="0"/>
                  </a:lnTo>
                  <a:lnTo>
                    <a:pt x="214" y="36898"/>
                  </a:lnTo>
                  <a:lnTo>
                    <a:pt x="0" y="36898"/>
                  </a:ln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22;p47">
              <a:extLst>
                <a:ext uri="{FF2B5EF4-FFF2-40B4-BE49-F238E27FC236}">
                  <a16:creationId xmlns:a16="http://schemas.microsoft.com/office/drawing/2014/main" id="{2E065D0A-C488-BAC9-663F-23FD60E32C82}"/>
                </a:ext>
              </a:extLst>
            </p:cNvPr>
            <p:cNvSpPr/>
            <p:nvPr/>
          </p:nvSpPr>
          <p:spPr>
            <a:xfrm>
              <a:off x="1602323" y="3790827"/>
              <a:ext cx="531904" cy="64118"/>
            </a:xfrm>
            <a:custGeom>
              <a:avLst/>
              <a:gdLst/>
              <a:ahLst/>
              <a:cxnLst/>
              <a:rect l="l" t="t" r="r" b="b"/>
              <a:pathLst>
                <a:path w="12062" h="1454" extrusionOk="0">
                  <a:moveTo>
                    <a:pt x="6025" y="1"/>
                  </a:moveTo>
                  <a:cubicBezTo>
                    <a:pt x="3132" y="1"/>
                    <a:pt x="691" y="406"/>
                    <a:pt x="1" y="965"/>
                  </a:cubicBezTo>
                  <a:cubicBezTo>
                    <a:pt x="1203" y="1287"/>
                    <a:pt x="2454" y="1454"/>
                    <a:pt x="3716" y="1454"/>
                  </a:cubicBezTo>
                  <a:lnTo>
                    <a:pt x="8371" y="1454"/>
                  </a:lnTo>
                  <a:cubicBezTo>
                    <a:pt x="9621" y="1454"/>
                    <a:pt x="10859" y="1287"/>
                    <a:pt x="12062" y="965"/>
                  </a:cubicBezTo>
                  <a:cubicBezTo>
                    <a:pt x="11383" y="406"/>
                    <a:pt x="8942" y="1"/>
                    <a:pt x="6025" y="1"/>
                  </a:cubicBezTo>
                  <a:close/>
                </a:path>
              </a:pathLst>
            </a:custGeom>
            <a:solidFill>
              <a:srgbClr val="1E0253">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23;p47">
              <a:extLst>
                <a:ext uri="{FF2B5EF4-FFF2-40B4-BE49-F238E27FC236}">
                  <a16:creationId xmlns:a16="http://schemas.microsoft.com/office/drawing/2014/main" id="{C02F640F-84B8-28F4-6B9E-99B445BA787A}"/>
                </a:ext>
              </a:extLst>
            </p:cNvPr>
            <p:cNvSpPr/>
            <p:nvPr/>
          </p:nvSpPr>
          <p:spPr>
            <a:xfrm>
              <a:off x="1404943" y="3722476"/>
              <a:ext cx="926709" cy="131940"/>
            </a:xfrm>
            <a:custGeom>
              <a:avLst/>
              <a:gdLst/>
              <a:ahLst/>
              <a:cxnLst/>
              <a:rect l="l" t="t" r="r" b="b"/>
              <a:pathLst>
                <a:path w="21015" h="2992" extrusionOk="0">
                  <a:moveTo>
                    <a:pt x="330" y="1"/>
                  </a:moveTo>
                  <a:cubicBezTo>
                    <a:pt x="245" y="1"/>
                    <a:pt x="164" y="35"/>
                    <a:pt x="107" y="98"/>
                  </a:cubicBezTo>
                  <a:cubicBezTo>
                    <a:pt x="0" y="229"/>
                    <a:pt x="36" y="432"/>
                    <a:pt x="167" y="527"/>
                  </a:cubicBezTo>
                  <a:cubicBezTo>
                    <a:pt x="2520" y="2124"/>
                    <a:pt x="5285" y="2992"/>
                    <a:pt x="8133" y="2992"/>
                  </a:cubicBezTo>
                  <a:cubicBezTo>
                    <a:pt x="8153" y="2992"/>
                    <a:pt x="8172" y="2992"/>
                    <a:pt x="8192" y="2992"/>
                  </a:cubicBezTo>
                  <a:lnTo>
                    <a:pt x="12847" y="2992"/>
                  </a:lnTo>
                  <a:cubicBezTo>
                    <a:pt x="12867" y="2992"/>
                    <a:pt x="12886" y="2992"/>
                    <a:pt x="12906" y="2992"/>
                  </a:cubicBezTo>
                  <a:cubicBezTo>
                    <a:pt x="15743" y="2992"/>
                    <a:pt x="18507" y="2135"/>
                    <a:pt x="20848" y="527"/>
                  </a:cubicBezTo>
                  <a:cubicBezTo>
                    <a:pt x="20991" y="432"/>
                    <a:pt x="21015" y="241"/>
                    <a:pt x="20907" y="110"/>
                  </a:cubicBezTo>
                  <a:cubicBezTo>
                    <a:pt x="20852" y="41"/>
                    <a:pt x="20772" y="4"/>
                    <a:pt x="20692" y="4"/>
                  </a:cubicBezTo>
                  <a:cubicBezTo>
                    <a:pt x="20634" y="4"/>
                    <a:pt x="20576" y="23"/>
                    <a:pt x="20526" y="63"/>
                  </a:cubicBezTo>
                  <a:cubicBezTo>
                    <a:pt x="18264" y="1611"/>
                    <a:pt x="15585" y="2432"/>
                    <a:pt x="12847" y="2432"/>
                  </a:cubicBezTo>
                  <a:lnTo>
                    <a:pt x="8192" y="2432"/>
                  </a:lnTo>
                  <a:cubicBezTo>
                    <a:pt x="5441" y="2432"/>
                    <a:pt x="2762" y="1599"/>
                    <a:pt x="500" y="51"/>
                  </a:cubicBezTo>
                  <a:cubicBezTo>
                    <a:pt x="447" y="17"/>
                    <a:pt x="388" y="1"/>
                    <a:pt x="330"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24;p47">
              <a:extLst>
                <a:ext uri="{FF2B5EF4-FFF2-40B4-BE49-F238E27FC236}">
                  <a16:creationId xmlns:a16="http://schemas.microsoft.com/office/drawing/2014/main" id="{2510FD06-9C43-4B75-CA67-8519DFBC549A}"/>
                </a:ext>
              </a:extLst>
            </p:cNvPr>
            <p:cNvSpPr/>
            <p:nvPr/>
          </p:nvSpPr>
          <p:spPr>
            <a:xfrm>
              <a:off x="1500502" y="2442546"/>
              <a:ext cx="736120" cy="496758"/>
            </a:xfrm>
            <a:custGeom>
              <a:avLst/>
              <a:gdLst/>
              <a:ahLst/>
              <a:cxnLst/>
              <a:rect l="l" t="t" r="r" b="b"/>
              <a:pathLst>
                <a:path w="16693" h="11265" extrusionOk="0">
                  <a:moveTo>
                    <a:pt x="429" y="1"/>
                  </a:moveTo>
                  <a:lnTo>
                    <a:pt x="16264" y="1"/>
                  </a:lnTo>
                  <a:cubicBezTo>
                    <a:pt x="16502" y="1"/>
                    <a:pt x="16693" y="191"/>
                    <a:pt x="16693" y="430"/>
                  </a:cubicBezTo>
                  <a:lnTo>
                    <a:pt x="16693" y="10836"/>
                  </a:lnTo>
                  <a:cubicBezTo>
                    <a:pt x="16693" y="11074"/>
                    <a:pt x="16502" y="11264"/>
                    <a:pt x="16264" y="11264"/>
                  </a:cubicBezTo>
                  <a:lnTo>
                    <a:pt x="429" y="11264"/>
                  </a:lnTo>
                  <a:cubicBezTo>
                    <a:pt x="191" y="11264"/>
                    <a:pt x="0" y="11074"/>
                    <a:pt x="0" y="10836"/>
                  </a:cubicBezTo>
                  <a:lnTo>
                    <a:pt x="0" y="430"/>
                  </a:lnTo>
                  <a:cubicBezTo>
                    <a:pt x="0" y="191"/>
                    <a:pt x="191"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25;p47">
              <a:extLst>
                <a:ext uri="{FF2B5EF4-FFF2-40B4-BE49-F238E27FC236}">
                  <a16:creationId xmlns:a16="http://schemas.microsoft.com/office/drawing/2014/main" id="{88B76DDF-C1EA-F044-AF60-7E9A3C6DFA86}"/>
                </a:ext>
              </a:extLst>
            </p:cNvPr>
            <p:cNvSpPr/>
            <p:nvPr/>
          </p:nvSpPr>
          <p:spPr>
            <a:xfrm>
              <a:off x="1507293" y="2449381"/>
              <a:ext cx="723023" cy="483617"/>
            </a:xfrm>
            <a:custGeom>
              <a:avLst/>
              <a:gdLst/>
              <a:ahLst/>
              <a:cxnLst/>
              <a:rect l="l" t="t" r="r" b="b"/>
              <a:pathLst>
                <a:path w="16396" h="10967" extrusionOk="0">
                  <a:moveTo>
                    <a:pt x="16110" y="1"/>
                  </a:moveTo>
                  <a:cubicBezTo>
                    <a:pt x="16265" y="1"/>
                    <a:pt x="16396" y="120"/>
                    <a:pt x="16396" y="275"/>
                  </a:cubicBezTo>
                  <a:lnTo>
                    <a:pt x="16396" y="10681"/>
                  </a:lnTo>
                  <a:cubicBezTo>
                    <a:pt x="16396" y="10835"/>
                    <a:pt x="16265" y="10966"/>
                    <a:pt x="16110" y="10966"/>
                  </a:cubicBezTo>
                  <a:lnTo>
                    <a:pt x="275" y="10966"/>
                  </a:lnTo>
                  <a:cubicBezTo>
                    <a:pt x="120" y="10966"/>
                    <a:pt x="1" y="10835"/>
                    <a:pt x="1" y="10681"/>
                  </a:cubicBezTo>
                  <a:lnTo>
                    <a:pt x="1" y="275"/>
                  </a:lnTo>
                  <a:cubicBezTo>
                    <a:pt x="1" y="120"/>
                    <a:pt x="120" y="1"/>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26;p47">
              <a:extLst>
                <a:ext uri="{FF2B5EF4-FFF2-40B4-BE49-F238E27FC236}">
                  <a16:creationId xmlns:a16="http://schemas.microsoft.com/office/drawing/2014/main" id="{96729B86-705D-8C5A-00B5-A1D3B98DE550}"/>
                </a:ext>
              </a:extLst>
            </p:cNvPr>
            <p:cNvSpPr/>
            <p:nvPr/>
          </p:nvSpPr>
          <p:spPr>
            <a:xfrm>
              <a:off x="2101110" y="2549659"/>
              <a:ext cx="50977" cy="12656"/>
            </a:xfrm>
            <a:custGeom>
              <a:avLst/>
              <a:gdLst/>
              <a:ahLst/>
              <a:cxnLst/>
              <a:rect l="l" t="t" r="r" b="b"/>
              <a:pathLst>
                <a:path w="1156" h="287" extrusionOk="0">
                  <a:moveTo>
                    <a:pt x="1025" y="1"/>
                  </a:moveTo>
                  <a:lnTo>
                    <a:pt x="144" y="1"/>
                  </a:lnTo>
                  <a:cubicBezTo>
                    <a:pt x="72" y="1"/>
                    <a:pt x="1" y="72"/>
                    <a:pt x="1" y="144"/>
                  </a:cubicBezTo>
                  <a:lnTo>
                    <a:pt x="1" y="144"/>
                  </a:lnTo>
                  <a:cubicBezTo>
                    <a:pt x="1" y="215"/>
                    <a:pt x="72" y="287"/>
                    <a:pt x="144" y="287"/>
                  </a:cubicBezTo>
                  <a:lnTo>
                    <a:pt x="1025" y="287"/>
                  </a:lnTo>
                  <a:cubicBezTo>
                    <a:pt x="1096" y="287"/>
                    <a:pt x="1156" y="215"/>
                    <a:pt x="1156" y="144"/>
                  </a:cubicBezTo>
                  <a:lnTo>
                    <a:pt x="1156" y="144"/>
                  </a:lnTo>
                  <a:cubicBezTo>
                    <a:pt x="1156" y="72"/>
                    <a:pt x="1096" y="1"/>
                    <a:pt x="1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27;p47">
              <a:extLst>
                <a:ext uri="{FF2B5EF4-FFF2-40B4-BE49-F238E27FC236}">
                  <a16:creationId xmlns:a16="http://schemas.microsoft.com/office/drawing/2014/main" id="{AF181274-307B-60CB-2BA1-15E210CAB766}"/>
                </a:ext>
              </a:extLst>
            </p:cNvPr>
            <p:cNvSpPr/>
            <p:nvPr/>
          </p:nvSpPr>
          <p:spPr>
            <a:xfrm>
              <a:off x="2101110" y="2573295"/>
              <a:ext cx="50977" cy="12127"/>
            </a:xfrm>
            <a:custGeom>
              <a:avLst/>
              <a:gdLst/>
              <a:ahLst/>
              <a:cxnLst/>
              <a:rect l="l" t="t" r="r" b="b"/>
              <a:pathLst>
                <a:path w="1156" h="275" extrusionOk="0">
                  <a:moveTo>
                    <a:pt x="1025" y="1"/>
                  </a:moveTo>
                  <a:lnTo>
                    <a:pt x="144" y="1"/>
                  </a:lnTo>
                  <a:cubicBezTo>
                    <a:pt x="72" y="1"/>
                    <a:pt x="1" y="60"/>
                    <a:pt x="1" y="143"/>
                  </a:cubicBezTo>
                  <a:lnTo>
                    <a:pt x="1" y="143"/>
                  </a:lnTo>
                  <a:cubicBezTo>
                    <a:pt x="1" y="215"/>
                    <a:pt x="72" y="274"/>
                    <a:pt x="144" y="274"/>
                  </a:cubicBezTo>
                  <a:lnTo>
                    <a:pt x="1025" y="274"/>
                  </a:lnTo>
                  <a:cubicBezTo>
                    <a:pt x="1096" y="274"/>
                    <a:pt x="1156" y="215"/>
                    <a:pt x="1156" y="143"/>
                  </a:cubicBezTo>
                  <a:lnTo>
                    <a:pt x="1156" y="143"/>
                  </a:lnTo>
                  <a:cubicBezTo>
                    <a:pt x="1156" y="60"/>
                    <a:pt x="1096" y="1"/>
                    <a:pt x="1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28;p47">
              <a:extLst>
                <a:ext uri="{FF2B5EF4-FFF2-40B4-BE49-F238E27FC236}">
                  <a16:creationId xmlns:a16="http://schemas.microsoft.com/office/drawing/2014/main" id="{E6347C65-64E5-E75B-46F4-9B5F4A26A28C}"/>
                </a:ext>
              </a:extLst>
            </p:cNvPr>
            <p:cNvSpPr/>
            <p:nvPr/>
          </p:nvSpPr>
          <p:spPr>
            <a:xfrm>
              <a:off x="2101110" y="2596402"/>
              <a:ext cx="50977" cy="12656"/>
            </a:xfrm>
            <a:custGeom>
              <a:avLst/>
              <a:gdLst/>
              <a:ahLst/>
              <a:cxnLst/>
              <a:rect l="l" t="t" r="r" b="b"/>
              <a:pathLst>
                <a:path w="1156" h="287" extrusionOk="0">
                  <a:moveTo>
                    <a:pt x="144" y="0"/>
                  </a:moveTo>
                  <a:cubicBezTo>
                    <a:pt x="72" y="0"/>
                    <a:pt x="1" y="60"/>
                    <a:pt x="1" y="143"/>
                  </a:cubicBezTo>
                  <a:cubicBezTo>
                    <a:pt x="1" y="215"/>
                    <a:pt x="72" y="286"/>
                    <a:pt x="144" y="286"/>
                  </a:cubicBezTo>
                  <a:lnTo>
                    <a:pt x="1025" y="286"/>
                  </a:lnTo>
                  <a:cubicBezTo>
                    <a:pt x="1096" y="286"/>
                    <a:pt x="1156" y="215"/>
                    <a:pt x="1156" y="143"/>
                  </a:cubicBezTo>
                  <a:cubicBezTo>
                    <a:pt x="1156" y="60"/>
                    <a:pt x="1096" y="0"/>
                    <a:pt x="1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29;p47">
              <a:extLst>
                <a:ext uri="{FF2B5EF4-FFF2-40B4-BE49-F238E27FC236}">
                  <a16:creationId xmlns:a16="http://schemas.microsoft.com/office/drawing/2014/main" id="{C77E56F8-13F5-B3EF-014B-4FA5862923FA}"/>
                </a:ext>
              </a:extLst>
            </p:cNvPr>
            <p:cNvSpPr/>
            <p:nvPr/>
          </p:nvSpPr>
          <p:spPr>
            <a:xfrm>
              <a:off x="2101110" y="2620038"/>
              <a:ext cx="50977" cy="12127"/>
            </a:xfrm>
            <a:custGeom>
              <a:avLst/>
              <a:gdLst/>
              <a:ahLst/>
              <a:cxnLst/>
              <a:rect l="l" t="t" r="r" b="b"/>
              <a:pathLst>
                <a:path w="1156" h="275" extrusionOk="0">
                  <a:moveTo>
                    <a:pt x="144" y="0"/>
                  </a:moveTo>
                  <a:cubicBezTo>
                    <a:pt x="72" y="0"/>
                    <a:pt x="1" y="60"/>
                    <a:pt x="1" y="131"/>
                  </a:cubicBezTo>
                  <a:cubicBezTo>
                    <a:pt x="1" y="214"/>
                    <a:pt x="72" y="274"/>
                    <a:pt x="144" y="274"/>
                  </a:cubicBezTo>
                  <a:lnTo>
                    <a:pt x="1025" y="274"/>
                  </a:lnTo>
                  <a:cubicBezTo>
                    <a:pt x="1096" y="274"/>
                    <a:pt x="1156" y="214"/>
                    <a:pt x="1156" y="131"/>
                  </a:cubicBezTo>
                  <a:cubicBezTo>
                    <a:pt x="1156" y="60"/>
                    <a:pt x="1096" y="0"/>
                    <a:pt x="1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30;p47">
              <a:extLst>
                <a:ext uri="{FF2B5EF4-FFF2-40B4-BE49-F238E27FC236}">
                  <a16:creationId xmlns:a16="http://schemas.microsoft.com/office/drawing/2014/main" id="{3E3BE5CB-CF15-87FB-2FF0-BB9304BA916C}"/>
                </a:ext>
              </a:extLst>
            </p:cNvPr>
            <p:cNvSpPr/>
            <p:nvPr/>
          </p:nvSpPr>
          <p:spPr>
            <a:xfrm>
              <a:off x="2101110" y="2643146"/>
              <a:ext cx="50977" cy="12612"/>
            </a:xfrm>
            <a:custGeom>
              <a:avLst/>
              <a:gdLst/>
              <a:ahLst/>
              <a:cxnLst/>
              <a:rect l="l" t="t" r="r" b="b"/>
              <a:pathLst>
                <a:path w="1156" h="286" extrusionOk="0">
                  <a:moveTo>
                    <a:pt x="1025" y="0"/>
                  </a:moveTo>
                  <a:lnTo>
                    <a:pt x="144" y="0"/>
                  </a:lnTo>
                  <a:cubicBezTo>
                    <a:pt x="72" y="0"/>
                    <a:pt x="1" y="60"/>
                    <a:pt x="1" y="143"/>
                  </a:cubicBezTo>
                  <a:lnTo>
                    <a:pt x="1" y="143"/>
                  </a:lnTo>
                  <a:cubicBezTo>
                    <a:pt x="1" y="214"/>
                    <a:pt x="72" y="286"/>
                    <a:pt x="144" y="286"/>
                  </a:cubicBezTo>
                  <a:lnTo>
                    <a:pt x="1025" y="286"/>
                  </a:lnTo>
                  <a:cubicBezTo>
                    <a:pt x="1096" y="286"/>
                    <a:pt x="1156" y="214"/>
                    <a:pt x="1156" y="143"/>
                  </a:cubicBezTo>
                  <a:lnTo>
                    <a:pt x="1156" y="143"/>
                  </a:lnTo>
                  <a:cubicBezTo>
                    <a:pt x="1156" y="60"/>
                    <a:pt x="1096" y="0"/>
                    <a:pt x="1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31;p47">
              <a:extLst>
                <a:ext uri="{FF2B5EF4-FFF2-40B4-BE49-F238E27FC236}">
                  <a16:creationId xmlns:a16="http://schemas.microsoft.com/office/drawing/2014/main" id="{7924C7DF-EEEF-EA5A-6E06-22AE11A2E4DF}"/>
                </a:ext>
              </a:extLst>
            </p:cNvPr>
            <p:cNvSpPr/>
            <p:nvPr/>
          </p:nvSpPr>
          <p:spPr>
            <a:xfrm>
              <a:off x="1696339" y="2725035"/>
              <a:ext cx="12083" cy="50977"/>
            </a:xfrm>
            <a:custGeom>
              <a:avLst/>
              <a:gdLst/>
              <a:ahLst/>
              <a:cxnLst/>
              <a:rect l="l" t="t" r="r" b="b"/>
              <a:pathLst>
                <a:path w="274" h="1156" extrusionOk="0">
                  <a:moveTo>
                    <a:pt x="274" y="1024"/>
                  </a:moveTo>
                  <a:lnTo>
                    <a:pt x="274" y="143"/>
                  </a:lnTo>
                  <a:cubicBezTo>
                    <a:pt x="274" y="72"/>
                    <a:pt x="214" y="0"/>
                    <a:pt x="131" y="0"/>
                  </a:cubicBezTo>
                  <a:lnTo>
                    <a:pt x="131" y="0"/>
                  </a:lnTo>
                  <a:cubicBezTo>
                    <a:pt x="60" y="0"/>
                    <a:pt x="0" y="72"/>
                    <a:pt x="0" y="143"/>
                  </a:cubicBezTo>
                  <a:lnTo>
                    <a:pt x="0" y="1024"/>
                  </a:lnTo>
                  <a:cubicBezTo>
                    <a:pt x="0" y="1096"/>
                    <a:pt x="60" y="1155"/>
                    <a:pt x="131" y="1155"/>
                  </a:cubicBezTo>
                  <a:lnTo>
                    <a:pt x="131" y="1155"/>
                  </a:lnTo>
                  <a:cubicBezTo>
                    <a:pt x="214" y="1155"/>
                    <a:pt x="274" y="1096"/>
                    <a:pt x="274" y="1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32;p47">
              <a:extLst>
                <a:ext uri="{FF2B5EF4-FFF2-40B4-BE49-F238E27FC236}">
                  <a16:creationId xmlns:a16="http://schemas.microsoft.com/office/drawing/2014/main" id="{A02AF48F-6117-A872-DAF9-A6488D18089C}"/>
                </a:ext>
              </a:extLst>
            </p:cNvPr>
            <p:cNvSpPr/>
            <p:nvPr/>
          </p:nvSpPr>
          <p:spPr>
            <a:xfrm>
              <a:off x="1673232" y="2725035"/>
              <a:ext cx="12127" cy="50977"/>
            </a:xfrm>
            <a:custGeom>
              <a:avLst/>
              <a:gdLst/>
              <a:ahLst/>
              <a:cxnLst/>
              <a:rect l="l" t="t" r="r" b="b"/>
              <a:pathLst>
                <a:path w="275" h="1156" extrusionOk="0">
                  <a:moveTo>
                    <a:pt x="274" y="1024"/>
                  </a:moveTo>
                  <a:lnTo>
                    <a:pt x="274" y="143"/>
                  </a:lnTo>
                  <a:cubicBezTo>
                    <a:pt x="274" y="72"/>
                    <a:pt x="215" y="0"/>
                    <a:pt x="131" y="0"/>
                  </a:cubicBezTo>
                  <a:lnTo>
                    <a:pt x="131" y="0"/>
                  </a:lnTo>
                  <a:cubicBezTo>
                    <a:pt x="60" y="0"/>
                    <a:pt x="0" y="72"/>
                    <a:pt x="0" y="143"/>
                  </a:cubicBezTo>
                  <a:lnTo>
                    <a:pt x="0" y="1024"/>
                  </a:lnTo>
                  <a:cubicBezTo>
                    <a:pt x="0" y="1096"/>
                    <a:pt x="60" y="1155"/>
                    <a:pt x="131" y="1155"/>
                  </a:cubicBezTo>
                  <a:lnTo>
                    <a:pt x="131" y="1155"/>
                  </a:lnTo>
                  <a:cubicBezTo>
                    <a:pt x="215" y="1155"/>
                    <a:pt x="274" y="1096"/>
                    <a:pt x="274" y="1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33;p47">
              <a:extLst>
                <a:ext uri="{FF2B5EF4-FFF2-40B4-BE49-F238E27FC236}">
                  <a16:creationId xmlns:a16="http://schemas.microsoft.com/office/drawing/2014/main" id="{4BAE7BAA-4A6F-4B15-F997-EE9076177C9E}"/>
                </a:ext>
              </a:extLst>
            </p:cNvPr>
            <p:cNvSpPr/>
            <p:nvPr/>
          </p:nvSpPr>
          <p:spPr>
            <a:xfrm>
              <a:off x="1649596" y="2725035"/>
              <a:ext cx="12127" cy="50977"/>
            </a:xfrm>
            <a:custGeom>
              <a:avLst/>
              <a:gdLst/>
              <a:ahLst/>
              <a:cxnLst/>
              <a:rect l="l" t="t" r="r" b="b"/>
              <a:pathLst>
                <a:path w="275" h="1156" extrusionOk="0">
                  <a:moveTo>
                    <a:pt x="143" y="0"/>
                  </a:moveTo>
                  <a:cubicBezTo>
                    <a:pt x="60" y="0"/>
                    <a:pt x="0" y="72"/>
                    <a:pt x="0" y="143"/>
                  </a:cubicBezTo>
                  <a:lnTo>
                    <a:pt x="0" y="1024"/>
                  </a:lnTo>
                  <a:cubicBezTo>
                    <a:pt x="0" y="1096"/>
                    <a:pt x="60" y="1155"/>
                    <a:pt x="143" y="1155"/>
                  </a:cubicBezTo>
                  <a:cubicBezTo>
                    <a:pt x="215" y="1155"/>
                    <a:pt x="274" y="1096"/>
                    <a:pt x="274" y="1024"/>
                  </a:cubicBezTo>
                  <a:lnTo>
                    <a:pt x="274" y="143"/>
                  </a:lnTo>
                  <a:cubicBezTo>
                    <a:pt x="274" y="72"/>
                    <a:pt x="215"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34;p47">
              <a:extLst>
                <a:ext uri="{FF2B5EF4-FFF2-40B4-BE49-F238E27FC236}">
                  <a16:creationId xmlns:a16="http://schemas.microsoft.com/office/drawing/2014/main" id="{1206AF24-F3C1-03C3-0CE9-6143AAFD9941}"/>
                </a:ext>
              </a:extLst>
            </p:cNvPr>
            <p:cNvSpPr/>
            <p:nvPr/>
          </p:nvSpPr>
          <p:spPr>
            <a:xfrm>
              <a:off x="1625959" y="2725035"/>
              <a:ext cx="12656" cy="50977"/>
            </a:xfrm>
            <a:custGeom>
              <a:avLst/>
              <a:gdLst/>
              <a:ahLst/>
              <a:cxnLst/>
              <a:rect l="l" t="t" r="r" b="b"/>
              <a:pathLst>
                <a:path w="287" h="1156" extrusionOk="0">
                  <a:moveTo>
                    <a:pt x="144" y="0"/>
                  </a:moveTo>
                  <a:cubicBezTo>
                    <a:pt x="72" y="0"/>
                    <a:pt x="1" y="72"/>
                    <a:pt x="1" y="143"/>
                  </a:cubicBezTo>
                  <a:lnTo>
                    <a:pt x="1" y="1024"/>
                  </a:lnTo>
                  <a:cubicBezTo>
                    <a:pt x="1" y="1096"/>
                    <a:pt x="72" y="1155"/>
                    <a:pt x="144" y="1155"/>
                  </a:cubicBezTo>
                  <a:cubicBezTo>
                    <a:pt x="215" y="1155"/>
                    <a:pt x="286" y="1096"/>
                    <a:pt x="286" y="1024"/>
                  </a:cubicBezTo>
                  <a:lnTo>
                    <a:pt x="286" y="143"/>
                  </a:lnTo>
                  <a:cubicBezTo>
                    <a:pt x="286" y="72"/>
                    <a:pt x="215" y="0"/>
                    <a:pt x="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35;p47">
              <a:extLst>
                <a:ext uri="{FF2B5EF4-FFF2-40B4-BE49-F238E27FC236}">
                  <a16:creationId xmlns:a16="http://schemas.microsoft.com/office/drawing/2014/main" id="{70BE550A-3824-48A3-CC27-5E00C6439A03}"/>
                </a:ext>
              </a:extLst>
            </p:cNvPr>
            <p:cNvSpPr/>
            <p:nvPr/>
          </p:nvSpPr>
          <p:spPr>
            <a:xfrm>
              <a:off x="1602852" y="2725035"/>
              <a:ext cx="12127" cy="50977"/>
            </a:xfrm>
            <a:custGeom>
              <a:avLst/>
              <a:gdLst/>
              <a:ahLst/>
              <a:cxnLst/>
              <a:rect l="l" t="t" r="r" b="b"/>
              <a:pathLst>
                <a:path w="275" h="1156" extrusionOk="0">
                  <a:moveTo>
                    <a:pt x="275" y="1024"/>
                  </a:moveTo>
                  <a:lnTo>
                    <a:pt x="275" y="143"/>
                  </a:lnTo>
                  <a:cubicBezTo>
                    <a:pt x="275" y="72"/>
                    <a:pt x="215" y="0"/>
                    <a:pt x="144" y="0"/>
                  </a:cubicBezTo>
                  <a:lnTo>
                    <a:pt x="144" y="0"/>
                  </a:lnTo>
                  <a:cubicBezTo>
                    <a:pt x="60" y="0"/>
                    <a:pt x="1" y="72"/>
                    <a:pt x="1" y="143"/>
                  </a:cubicBezTo>
                  <a:lnTo>
                    <a:pt x="1" y="1024"/>
                  </a:lnTo>
                  <a:cubicBezTo>
                    <a:pt x="1" y="1096"/>
                    <a:pt x="60" y="1155"/>
                    <a:pt x="144" y="1155"/>
                  </a:cubicBezTo>
                  <a:lnTo>
                    <a:pt x="144" y="1155"/>
                  </a:lnTo>
                  <a:cubicBezTo>
                    <a:pt x="215" y="1155"/>
                    <a:pt x="275" y="1096"/>
                    <a:pt x="275" y="10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36;p47">
              <a:extLst>
                <a:ext uri="{FF2B5EF4-FFF2-40B4-BE49-F238E27FC236}">
                  <a16:creationId xmlns:a16="http://schemas.microsoft.com/office/drawing/2014/main" id="{6137F303-222B-9BDB-2940-F77B37CD8F22}"/>
                </a:ext>
              </a:extLst>
            </p:cNvPr>
            <p:cNvSpPr/>
            <p:nvPr/>
          </p:nvSpPr>
          <p:spPr>
            <a:xfrm>
              <a:off x="1968817" y="2548601"/>
              <a:ext cx="108215" cy="108215"/>
            </a:xfrm>
            <a:custGeom>
              <a:avLst/>
              <a:gdLst/>
              <a:ahLst/>
              <a:cxnLst/>
              <a:rect l="l" t="t" r="r" b="b"/>
              <a:pathLst>
                <a:path w="2454" h="2454" extrusionOk="0">
                  <a:moveTo>
                    <a:pt x="2227" y="60"/>
                  </a:moveTo>
                  <a:cubicBezTo>
                    <a:pt x="2322" y="60"/>
                    <a:pt x="2405" y="132"/>
                    <a:pt x="2405" y="239"/>
                  </a:cubicBezTo>
                  <a:lnTo>
                    <a:pt x="2405" y="2215"/>
                  </a:lnTo>
                  <a:cubicBezTo>
                    <a:pt x="2405" y="2323"/>
                    <a:pt x="2322" y="2394"/>
                    <a:pt x="2227" y="2394"/>
                  </a:cubicBezTo>
                  <a:lnTo>
                    <a:pt x="239" y="2394"/>
                  </a:lnTo>
                  <a:cubicBezTo>
                    <a:pt x="143" y="2394"/>
                    <a:pt x="60" y="2323"/>
                    <a:pt x="60" y="2215"/>
                  </a:cubicBezTo>
                  <a:lnTo>
                    <a:pt x="60" y="239"/>
                  </a:lnTo>
                  <a:cubicBezTo>
                    <a:pt x="60" y="132"/>
                    <a:pt x="143" y="60"/>
                    <a:pt x="239" y="60"/>
                  </a:cubicBezTo>
                  <a:close/>
                  <a:moveTo>
                    <a:pt x="239" y="1"/>
                  </a:moveTo>
                  <a:cubicBezTo>
                    <a:pt x="108" y="1"/>
                    <a:pt x="0" y="108"/>
                    <a:pt x="0" y="239"/>
                  </a:cubicBezTo>
                  <a:lnTo>
                    <a:pt x="0" y="2215"/>
                  </a:lnTo>
                  <a:cubicBezTo>
                    <a:pt x="0" y="2346"/>
                    <a:pt x="108" y="2454"/>
                    <a:pt x="239" y="2454"/>
                  </a:cubicBezTo>
                  <a:lnTo>
                    <a:pt x="2227" y="2454"/>
                  </a:lnTo>
                  <a:cubicBezTo>
                    <a:pt x="2346" y="2454"/>
                    <a:pt x="2453" y="2346"/>
                    <a:pt x="2453" y="2215"/>
                  </a:cubicBezTo>
                  <a:lnTo>
                    <a:pt x="2453" y="239"/>
                  </a:lnTo>
                  <a:cubicBezTo>
                    <a:pt x="2453" y="108"/>
                    <a:pt x="2346" y="1"/>
                    <a:pt x="22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37;p47">
              <a:extLst>
                <a:ext uri="{FF2B5EF4-FFF2-40B4-BE49-F238E27FC236}">
                  <a16:creationId xmlns:a16="http://schemas.microsoft.com/office/drawing/2014/main" id="{5721874B-E87D-3429-43D4-A4FCA9AD4513}"/>
                </a:ext>
              </a:extLst>
            </p:cNvPr>
            <p:cNvSpPr/>
            <p:nvPr/>
          </p:nvSpPr>
          <p:spPr>
            <a:xfrm>
              <a:off x="1548260" y="3019033"/>
              <a:ext cx="91414" cy="90885"/>
            </a:xfrm>
            <a:custGeom>
              <a:avLst/>
              <a:gdLst/>
              <a:ahLst/>
              <a:cxnLst/>
              <a:rect l="l" t="t" r="r" b="b"/>
              <a:pathLst>
                <a:path w="2073" h="2061" extrusionOk="0">
                  <a:moveTo>
                    <a:pt x="2072" y="1025"/>
                  </a:moveTo>
                  <a:cubicBezTo>
                    <a:pt x="2072" y="1596"/>
                    <a:pt x="1608" y="2061"/>
                    <a:pt x="1036" y="2061"/>
                  </a:cubicBezTo>
                  <a:cubicBezTo>
                    <a:pt x="465" y="2061"/>
                    <a:pt x="1" y="1596"/>
                    <a:pt x="1" y="1025"/>
                  </a:cubicBezTo>
                  <a:cubicBezTo>
                    <a:pt x="1" y="453"/>
                    <a:pt x="465" y="1"/>
                    <a:pt x="1036" y="1"/>
                  </a:cubicBezTo>
                  <a:cubicBezTo>
                    <a:pt x="1608" y="1"/>
                    <a:pt x="2072" y="453"/>
                    <a:pt x="2072" y="10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38;p47">
              <a:extLst>
                <a:ext uri="{FF2B5EF4-FFF2-40B4-BE49-F238E27FC236}">
                  <a16:creationId xmlns:a16="http://schemas.microsoft.com/office/drawing/2014/main" id="{C4067666-DFC5-F533-5C93-F97F377A2DE0}"/>
                </a:ext>
              </a:extLst>
            </p:cNvPr>
            <p:cNvSpPr/>
            <p:nvPr/>
          </p:nvSpPr>
          <p:spPr>
            <a:xfrm>
              <a:off x="1694222" y="3041081"/>
              <a:ext cx="494642" cy="38409"/>
            </a:xfrm>
            <a:custGeom>
              <a:avLst/>
              <a:gdLst/>
              <a:ahLst/>
              <a:cxnLst/>
              <a:rect l="l" t="t" r="r" b="b"/>
              <a:pathLst>
                <a:path w="11217" h="871" extrusionOk="0">
                  <a:moveTo>
                    <a:pt x="10788" y="13"/>
                  </a:moveTo>
                  <a:lnTo>
                    <a:pt x="429" y="13"/>
                  </a:lnTo>
                  <a:cubicBezTo>
                    <a:pt x="191" y="13"/>
                    <a:pt x="0" y="203"/>
                    <a:pt x="0" y="441"/>
                  </a:cubicBezTo>
                  <a:lnTo>
                    <a:pt x="0" y="441"/>
                  </a:lnTo>
                  <a:cubicBezTo>
                    <a:pt x="0" y="680"/>
                    <a:pt x="191" y="870"/>
                    <a:pt x="429" y="870"/>
                  </a:cubicBezTo>
                  <a:lnTo>
                    <a:pt x="10788" y="870"/>
                  </a:lnTo>
                  <a:cubicBezTo>
                    <a:pt x="11026" y="870"/>
                    <a:pt x="11216" y="680"/>
                    <a:pt x="11216" y="441"/>
                  </a:cubicBezTo>
                  <a:lnTo>
                    <a:pt x="11216" y="441"/>
                  </a:lnTo>
                  <a:cubicBezTo>
                    <a:pt x="11216" y="203"/>
                    <a:pt x="11026" y="1"/>
                    <a:pt x="10788"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39;p47">
              <a:extLst>
                <a:ext uri="{FF2B5EF4-FFF2-40B4-BE49-F238E27FC236}">
                  <a16:creationId xmlns:a16="http://schemas.microsoft.com/office/drawing/2014/main" id="{D6504D04-CC80-AF3D-CA90-7629FC0D9410}"/>
                </a:ext>
              </a:extLst>
            </p:cNvPr>
            <p:cNvSpPr/>
            <p:nvPr/>
          </p:nvSpPr>
          <p:spPr>
            <a:xfrm>
              <a:off x="1157115" y="2176903"/>
              <a:ext cx="1422894" cy="50977"/>
            </a:xfrm>
            <a:custGeom>
              <a:avLst/>
              <a:gdLst/>
              <a:ahLst/>
              <a:cxnLst/>
              <a:rect l="l" t="t" r="r" b="b"/>
              <a:pathLst>
                <a:path w="32267" h="1156" extrusionOk="0">
                  <a:moveTo>
                    <a:pt x="28647" y="0"/>
                  </a:moveTo>
                  <a:lnTo>
                    <a:pt x="3620" y="0"/>
                  </a:lnTo>
                  <a:lnTo>
                    <a:pt x="0" y="1155"/>
                  </a:lnTo>
                  <a:lnTo>
                    <a:pt x="32266" y="115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40;p47">
              <a:extLst>
                <a:ext uri="{FF2B5EF4-FFF2-40B4-BE49-F238E27FC236}">
                  <a16:creationId xmlns:a16="http://schemas.microsoft.com/office/drawing/2014/main" id="{C5A9FE67-7D01-13AF-7EAF-FF383EEA5090}"/>
                </a:ext>
              </a:extLst>
            </p:cNvPr>
            <p:cNvSpPr/>
            <p:nvPr/>
          </p:nvSpPr>
          <p:spPr>
            <a:xfrm>
              <a:off x="1267358" y="1972643"/>
              <a:ext cx="1202892" cy="50448"/>
            </a:xfrm>
            <a:custGeom>
              <a:avLst/>
              <a:gdLst/>
              <a:ahLst/>
              <a:cxnLst/>
              <a:rect l="l" t="t" r="r" b="b"/>
              <a:pathLst>
                <a:path w="27278" h="1144" extrusionOk="0">
                  <a:moveTo>
                    <a:pt x="1120" y="1144"/>
                  </a:moveTo>
                  <a:lnTo>
                    <a:pt x="26147" y="1144"/>
                  </a:lnTo>
                  <a:lnTo>
                    <a:pt x="27278"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41;p47">
              <a:extLst>
                <a:ext uri="{FF2B5EF4-FFF2-40B4-BE49-F238E27FC236}">
                  <a16:creationId xmlns:a16="http://schemas.microsoft.com/office/drawing/2014/main" id="{42E0140E-EB58-7368-29E2-A9356BAA847B}"/>
                </a:ext>
              </a:extLst>
            </p:cNvPr>
            <p:cNvSpPr/>
            <p:nvPr/>
          </p:nvSpPr>
          <p:spPr>
            <a:xfrm>
              <a:off x="1290995" y="2125441"/>
              <a:ext cx="1155134" cy="51506"/>
            </a:xfrm>
            <a:custGeom>
              <a:avLst/>
              <a:gdLst/>
              <a:ahLst/>
              <a:cxnLst/>
              <a:rect l="l" t="t" r="r" b="b"/>
              <a:pathLst>
                <a:path w="26195" h="1168" extrusionOk="0">
                  <a:moveTo>
                    <a:pt x="25611" y="12"/>
                  </a:moveTo>
                  <a:lnTo>
                    <a:pt x="584" y="12"/>
                  </a:lnTo>
                  <a:cubicBezTo>
                    <a:pt x="262" y="1"/>
                    <a:pt x="0" y="262"/>
                    <a:pt x="0" y="584"/>
                  </a:cubicBezTo>
                  <a:lnTo>
                    <a:pt x="0" y="584"/>
                  </a:lnTo>
                  <a:cubicBezTo>
                    <a:pt x="0" y="905"/>
                    <a:pt x="262" y="1167"/>
                    <a:pt x="584" y="1167"/>
                  </a:cubicBezTo>
                  <a:lnTo>
                    <a:pt x="25611" y="1167"/>
                  </a:lnTo>
                  <a:cubicBezTo>
                    <a:pt x="25932" y="1167"/>
                    <a:pt x="26194" y="905"/>
                    <a:pt x="26194" y="584"/>
                  </a:cubicBezTo>
                  <a:lnTo>
                    <a:pt x="26194" y="584"/>
                  </a:lnTo>
                  <a:cubicBezTo>
                    <a:pt x="26194" y="262"/>
                    <a:pt x="25932" y="12"/>
                    <a:pt x="25611" y="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42;p47">
              <a:extLst>
                <a:ext uri="{FF2B5EF4-FFF2-40B4-BE49-F238E27FC236}">
                  <a16:creationId xmlns:a16="http://schemas.microsoft.com/office/drawing/2014/main" id="{662209E3-4BE7-2D54-AFE0-F006B8752834}"/>
                </a:ext>
              </a:extLst>
            </p:cNvPr>
            <p:cNvSpPr/>
            <p:nvPr/>
          </p:nvSpPr>
          <p:spPr>
            <a:xfrm>
              <a:off x="1290995" y="2074508"/>
              <a:ext cx="1155134" cy="50977"/>
            </a:xfrm>
            <a:custGeom>
              <a:avLst/>
              <a:gdLst/>
              <a:ahLst/>
              <a:cxnLst/>
              <a:rect l="l" t="t" r="r" b="b"/>
              <a:pathLst>
                <a:path w="26195" h="1156" extrusionOk="0">
                  <a:moveTo>
                    <a:pt x="25611" y="1"/>
                  </a:moveTo>
                  <a:lnTo>
                    <a:pt x="584" y="1"/>
                  </a:lnTo>
                  <a:cubicBezTo>
                    <a:pt x="262" y="1"/>
                    <a:pt x="0" y="263"/>
                    <a:pt x="0" y="584"/>
                  </a:cubicBezTo>
                  <a:lnTo>
                    <a:pt x="0" y="584"/>
                  </a:lnTo>
                  <a:cubicBezTo>
                    <a:pt x="0" y="906"/>
                    <a:pt x="262" y="1156"/>
                    <a:pt x="584" y="1156"/>
                  </a:cubicBezTo>
                  <a:lnTo>
                    <a:pt x="25611" y="1156"/>
                  </a:lnTo>
                  <a:cubicBezTo>
                    <a:pt x="25932" y="1156"/>
                    <a:pt x="26194" y="906"/>
                    <a:pt x="26194" y="584"/>
                  </a:cubicBezTo>
                  <a:lnTo>
                    <a:pt x="26194" y="584"/>
                  </a:lnTo>
                  <a:cubicBezTo>
                    <a:pt x="26194" y="263"/>
                    <a:pt x="25932" y="1"/>
                    <a:pt x="256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43;p47">
              <a:extLst>
                <a:ext uri="{FF2B5EF4-FFF2-40B4-BE49-F238E27FC236}">
                  <a16:creationId xmlns:a16="http://schemas.microsoft.com/office/drawing/2014/main" id="{51D7FCD1-93AD-0CBF-3FDB-A35D3529ACA4}"/>
                </a:ext>
              </a:extLst>
            </p:cNvPr>
            <p:cNvSpPr/>
            <p:nvPr/>
          </p:nvSpPr>
          <p:spPr>
            <a:xfrm>
              <a:off x="1290995" y="2023047"/>
              <a:ext cx="1155134" cy="51506"/>
            </a:xfrm>
            <a:custGeom>
              <a:avLst/>
              <a:gdLst/>
              <a:ahLst/>
              <a:cxnLst/>
              <a:rect l="l" t="t" r="r" b="b"/>
              <a:pathLst>
                <a:path w="26195" h="1168" extrusionOk="0">
                  <a:moveTo>
                    <a:pt x="25611" y="1"/>
                  </a:moveTo>
                  <a:lnTo>
                    <a:pt x="584" y="1"/>
                  </a:lnTo>
                  <a:cubicBezTo>
                    <a:pt x="262" y="1"/>
                    <a:pt x="0" y="263"/>
                    <a:pt x="0" y="584"/>
                  </a:cubicBezTo>
                  <a:lnTo>
                    <a:pt x="0" y="584"/>
                  </a:lnTo>
                  <a:cubicBezTo>
                    <a:pt x="0" y="906"/>
                    <a:pt x="262" y="1168"/>
                    <a:pt x="584" y="1168"/>
                  </a:cubicBezTo>
                  <a:lnTo>
                    <a:pt x="25611" y="1168"/>
                  </a:lnTo>
                  <a:cubicBezTo>
                    <a:pt x="25932" y="1168"/>
                    <a:pt x="26194" y="906"/>
                    <a:pt x="26194" y="584"/>
                  </a:cubicBezTo>
                  <a:lnTo>
                    <a:pt x="26194" y="584"/>
                  </a:lnTo>
                  <a:cubicBezTo>
                    <a:pt x="26194" y="263"/>
                    <a:pt x="25932" y="1"/>
                    <a:pt x="256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44;p47">
              <a:extLst>
                <a:ext uri="{FF2B5EF4-FFF2-40B4-BE49-F238E27FC236}">
                  <a16:creationId xmlns:a16="http://schemas.microsoft.com/office/drawing/2014/main" id="{D8FB488D-12D9-952A-2228-E582D32C402B}"/>
                </a:ext>
              </a:extLst>
            </p:cNvPr>
            <p:cNvSpPr/>
            <p:nvPr/>
          </p:nvSpPr>
          <p:spPr>
            <a:xfrm>
              <a:off x="1795029" y="2653641"/>
              <a:ext cx="147594" cy="126031"/>
            </a:xfrm>
            <a:custGeom>
              <a:avLst/>
              <a:gdLst/>
              <a:ahLst/>
              <a:cxnLst/>
              <a:rect l="l" t="t" r="r" b="b"/>
              <a:pathLst>
                <a:path w="3347" h="2858" extrusionOk="0">
                  <a:moveTo>
                    <a:pt x="3096" y="0"/>
                  </a:moveTo>
                  <a:cubicBezTo>
                    <a:pt x="2971" y="0"/>
                    <a:pt x="2846" y="84"/>
                    <a:pt x="2846" y="250"/>
                  </a:cubicBezTo>
                  <a:cubicBezTo>
                    <a:pt x="2846" y="893"/>
                    <a:pt x="2322" y="1417"/>
                    <a:pt x="1667" y="1417"/>
                  </a:cubicBezTo>
                  <a:cubicBezTo>
                    <a:pt x="1024" y="1417"/>
                    <a:pt x="489" y="893"/>
                    <a:pt x="489" y="250"/>
                  </a:cubicBezTo>
                  <a:cubicBezTo>
                    <a:pt x="477" y="95"/>
                    <a:pt x="361" y="18"/>
                    <a:pt x="245" y="18"/>
                  </a:cubicBezTo>
                  <a:cubicBezTo>
                    <a:pt x="128" y="18"/>
                    <a:pt x="12" y="95"/>
                    <a:pt x="0" y="250"/>
                  </a:cubicBezTo>
                  <a:cubicBezTo>
                    <a:pt x="0" y="1072"/>
                    <a:pt x="608" y="1774"/>
                    <a:pt x="1417" y="1893"/>
                  </a:cubicBezTo>
                  <a:lnTo>
                    <a:pt x="1417" y="2608"/>
                  </a:lnTo>
                  <a:cubicBezTo>
                    <a:pt x="1417" y="2774"/>
                    <a:pt x="1542" y="2858"/>
                    <a:pt x="1667" y="2858"/>
                  </a:cubicBezTo>
                  <a:cubicBezTo>
                    <a:pt x="1792" y="2858"/>
                    <a:pt x="1917" y="2774"/>
                    <a:pt x="1917" y="2608"/>
                  </a:cubicBezTo>
                  <a:lnTo>
                    <a:pt x="1917" y="1893"/>
                  </a:lnTo>
                  <a:cubicBezTo>
                    <a:pt x="2727" y="1774"/>
                    <a:pt x="3334" y="1072"/>
                    <a:pt x="3346" y="250"/>
                  </a:cubicBezTo>
                  <a:cubicBezTo>
                    <a:pt x="3346" y="84"/>
                    <a:pt x="3221" y="0"/>
                    <a:pt x="3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45;p47">
              <a:extLst>
                <a:ext uri="{FF2B5EF4-FFF2-40B4-BE49-F238E27FC236}">
                  <a16:creationId xmlns:a16="http://schemas.microsoft.com/office/drawing/2014/main" id="{B7B3E220-B642-F4BC-3B0B-23876B73C83C}"/>
                </a:ext>
              </a:extLst>
            </p:cNvPr>
            <p:cNvSpPr/>
            <p:nvPr/>
          </p:nvSpPr>
          <p:spPr>
            <a:xfrm>
              <a:off x="1848034" y="2535504"/>
              <a:ext cx="41540" cy="149667"/>
            </a:xfrm>
            <a:custGeom>
              <a:avLst/>
              <a:gdLst/>
              <a:ahLst/>
              <a:cxnLst/>
              <a:rect l="l" t="t" r="r" b="b"/>
              <a:pathLst>
                <a:path w="942" h="3394" extrusionOk="0">
                  <a:moveTo>
                    <a:pt x="471" y="0"/>
                  </a:moveTo>
                  <a:cubicBezTo>
                    <a:pt x="236" y="0"/>
                    <a:pt x="1" y="155"/>
                    <a:pt x="1" y="465"/>
                  </a:cubicBezTo>
                  <a:lnTo>
                    <a:pt x="1" y="2929"/>
                  </a:lnTo>
                  <a:cubicBezTo>
                    <a:pt x="1" y="3179"/>
                    <a:pt x="203" y="3394"/>
                    <a:pt x="465" y="3394"/>
                  </a:cubicBezTo>
                  <a:cubicBezTo>
                    <a:pt x="727" y="3394"/>
                    <a:pt x="942" y="3179"/>
                    <a:pt x="942" y="2929"/>
                  </a:cubicBezTo>
                  <a:lnTo>
                    <a:pt x="942" y="465"/>
                  </a:lnTo>
                  <a:cubicBezTo>
                    <a:pt x="942" y="155"/>
                    <a:pt x="706" y="0"/>
                    <a:pt x="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46;p47">
              <a:extLst>
                <a:ext uri="{FF2B5EF4-FFF2-40B4-BE49-F238E27FC236}">
                  <a16:creationId xmlns:a16="http://schemas.microsoft.com/office/drawing/2014/main" id="{25EFAD76-5A52-4A56-EA6A-A0BA4BE12C2E}"/>
                </a:ext>
              </a:extLst>
            </p:cNvPr>
            <p:cNvSpPr/>
            <p:nvPr/>
          </p:nvSpPr>
          <p:spPr>
            <a:xfrm>
              <a:off x="1601309" y="2817728"/>
              <a:ext cx="531904" cy="61692"/>
            </a:xfrm>
            <a:custGeom>
              <a:avLst/>
              <a:gdLst/>
              <a:ahLst/>
              <a:cxnLst/>
              <a:rect l="l" t="t" r="r" b="b"/>
              <a:pathLst>
                <a:path w="12062" h="1399" extrusionOk="0">
                  <a:moveTo>
                    <a:pt x="3224" y="1"/>
                  </a:moveTo>
                  <a:cubicBezTo>
                    <a:pt x="3220" y="1"/>
                    <a:pt x="3211" y="9"/>
                    <a:pt x="3203" y="18"/>
                  </a:cubicBezTo>
                  <a:lnTo>
                    <a:pt x="2929" y="720"/>
                  </a:lnTo>
                  <a:lnTo>
                    <a:pt x="36" y="720"/>
                  </a:lnTo>
                  <a:cubicBezTo>
                    <a:pt x="0" y="720"/>
                    <a:pt x="0" y="780"/>
                    <a:pt x="36" y="780"/>
                  </a:cubicBezTo>
                  <a:lnTo>
                    <a:pt x="2953" y="780"/>
                  </a:lnTo>
                  <a:cubicBezTo>
                    <a:pt x="2965" y="780"/>
                    <a:pt x="2977" y="768"/>
                    <a:pt x="2977" y="756"/>
                  </a:cubicBezTo>
                  <a:lnTo>
                    <a:pt x="3239" y="101"/>
                  </a:lnTo>
                  <a:lnTo>
                    <a:pt x="3751" y="1387"/>
                  </a:lnTo>
                  <a:cubicBezTo>
                    <a:pt x="3751" y="1387"/>
                    <a:pt x="3762" y="1399"/>
                    <a:pt x="3774" y="1399"/>
                  </a:cubicBezTo>
                  <a:lnTo>
                    <a:pt x="3786" y="1399"/>
                  </a:lnTo>
                  <a:lnTo>
                    <a:pt x="4382" y="780"/>
                  </a:lnTo>
                  <a:lnTo>
                    <a:pt x="5465" y="780"/>
                  </a:lnTo>
                  <a:lnTo>
                    <a:pt x="5822" y="1256"/>
                  </a:lnTo>
                  <a:cubicBezTo>
                    <a:pt x="5834" y="1256"/>
                    <a:pt x="5846" y="1268"/>
                    <a:pt x="5846" y="1268"/>
                  </a:cubicBezTo>
                  <a:cubicBezTo>
                    <a:pt x="5858" y="1268"/>
                    <a:pt x="5870" y="1256"/>
                    <a:pt x="5870" y="1256"/>
                  </a:cubicBezTo>
                  <a:lnTo>
                    <a:pt x="6203" y="780"/>
                  </a:lnTo>
                  <a:lnTo>
                    <a:pt x="6584" y="780"/>
                  </a:lnTo>
                  <a:cubicBezTo>
                    <a:pt x="6596" y="780"/>
                    <a:pt x="6608" y="768"/>
                    <a:pt x="6608" y="768"/>
                  </a:cubicBezTo>
                  <a:lnTo>
                    <a:pt x="6846" y="173"/>
                  </a:lnTo>
                  <a:lnTo>
                    <a:pt x="7239" y="1292"/>
                  </a:lnTo>
                  <a:cubicBezTo>
                    <a:pt x="7251" y="1304"/>
                    <a:pt x="7251" y="1304"/>
                    <a:pt x="7263" y="1304"/>
                  </a:cubicBezTo>
                  <a:cubicBezTo>
                    <a:pt x="7275" y="1304"/>
                    <a:pt x="7287" y="1304"/>
                    <a:pt x="7287" y="1292"/>
                  </a:cubicBezTo>
                  <a:lnTo>
                    <a:pt x="7561" y="780"/>
                  </a:lnTo>
                  <a:lnTo>
                    <a:pt x="8263" y="780"/>
                  </a:lnTo>
                  <a:cubicBezTo>
                    <a:pt x="8275" y="780"/>
                    <a:pt x="8287" y="780"/>
                    <a:pt x="8287" y="768"/>
                  </a:cubicBezTo>
                  <a:lnTo>
                    <a:pt x="8489" y="125"/>
                  </a:lnTo>
                  <a:lnTo>
                    <a:pt x="8715" y="768"/>
                  </a:lnTo>
                  <a:cubicBezTo>
                    <a:pt x="8715" y="780"/>
                    <a:pt x="8727" y="780"/>
                    <a:pt x="8739" y="780"/>
                  </a:cubicBezTo>
                  <a:lnTo>
                    <a:pt x="8942" y="780"/>
                  </a:lnTo>
                  <a:cubicBezTo>
                    <a:pt x="8942" y="780"/>
                    <a:pt x="8954" y="780"/>
                    <a:pt x="8965" y="768"/>
                  </a:cubicBezTo>
                  <a:lnTo>
                    <a:pt x="9073" y="375"/>
                  </a:lnTo>
                  <a:lnTo>
                    <a:pt x="9204" y="768"/>
                  </a:lnTo>
                  <a:cubicBezTo>
                    <a:pt x="9204" y="780"/>
                    <a:pt x="9215" y="780"/>
                    <a:pt x="9227" y="780"/>
                  </a:cubicBezTo>
                  <a:lnTo>
                    <a:pt x="12025" y="780"/>
                  </a:lnTo>
                  <a:cubicBezTo>
                    <a:pt x="12061" y="780"/>
                    <a:pt x="12061" y="732"/>
                    <a:pt x="12025" y="732"/>
                  </a:cubicBezTo>
                  <a:lnTo>
                    <a:pt x="9251" y="732"/>
                  </a:lnTo>
                  <a:lnTo>
                    <a:pt x="9096" y="280"/>
                  </a:lnTo>
                  <a:cubicBezTo>
                    <a:pt x="9096" y="268"/>
                    <a:pt x="9085" y="268"/>
                    <a:pt x="9073" y="268"/>
                  </a:cubicBezTo>
                  <a:cubicBezTo>
                    <a:pt x="9061" y="268"/>
                    <a:pt x="9049" y="268"/>
                    <a:pt x="9049" y="280"/>
                  </a:cubicBezTo>
                  <a:lnTo>
                    <a:pt x="8918" y="732"/>
                  </a:lnTo>
                  <a:lnTo>
                    <a:pt x="8751" y="732"/>
                  </a:lnTo>
                  <a:lnTo>
                    <a:pt x="8513" y="30"/>
                  </a:lnTo>
                  <a:cubicBezTo>
                    <a:pt x="8513" y="18"/>
                    <a:pt x="8501" y="6"/>
                    <a:pt x="8489" y="6"/>
                  </a:cubicBezTo>
                  <a:cubicBezTo>
                    <a:pt x="8477" y="6"/>
                    <a:pt x="8465" y="18"/>
                    <a:pt x="8465" y="30"/>
                  </a:cubicBezTo>
                  <a:lnTo>
                    <a:pt x="8239" y="732"/>
                  </a:lnTo>
                  <a:lnTo>
                    <a:pt x="7537" y="732"/>
                  </a:lnTo>
                  <a:cubicBezTo>
                    <a:pt x="7525" y="732"/>
                    <a:pt x="7513" y="732"/>
                    <a:pt x="7513" y="744"/>
                  </a:cubicBezTo>
                  <a:lnTo>
                    <a:pt x="7263" y="1220"/>
                  </a:lnTo>
                  <a:lnTo>
                    <a:pt x="6870" y="77"/>
                  </a:lnTo>
                  <a:cubicBezTo>
                    <a:pt x="6858" y="65"/>
                    <a:pt x="6846" y="65"/>
                    <a:pt x="6834" y="65"/>
                  </a:cubicBezTo>
                  <a:cubicBezTo>
                    <a:pt x="6822" y="65"/>
                    <a:pt x="6822" y="65"/>
                    <a:pt x="6810" y="77"/>
                  </a:cubicBezTo>
                  <a:lnTo>
                    <a:pt x="6560" y="732"/>
                  </a:lnTo>
                  <a:lnTo>
                    <a:pt x="6179" y="732"/>
                  </a:lnTo>
                  <a:cubicBezTo>
                    <a:pt x="6167" y="732"/>
                    <a:pt x="6167" y="732"/>
                    <a:pt x="6156" y="744"/>
                  </a:cubicBezTo>
                  <a:lnTo>
                    <a:pt x="5846" y="1196"/>
                  </a:lnTo>
                  <a:lnTo>
                    <a:pt x="5501" y="744"/>
                  </a:lnTo>
                  <a:cubicBezTo>
                    <a:pt x="5489" y="732"/>
                    <a:pt x="5489" y="732"/>
                    <a:pt x="5477" y="732"/>
                  </a:cubicBezTo>
                  <a:lnTo>
                    <a:pt x="4358" y="732"/>
                  </a:lnTo>
                  <a:lnTo>
                    <a:pt x="3786" y="1327"/>
                  </a:lnTo>
                  <a:lnTo>
                    <a:pt x="3262" y="18"/>
                  </a:lnTo>
                  <a:cubicBezTo>
                    <a:pt x="3254" y="9"/>
                    <a:pt x="3246" y="1"/>
                    <a:pt x="3237" y="1"/>
                  </a:cubicBezTo>
                  <a:cubicBezTo>
                    <a:pt x="3234" y="1"/>
                    <a:pt x="3230" y="2"/>
                    <a:pt x="3227" y="6"/>
                  </a:cubicBezTo>
                  <a:cubicBezTo>
                    <a:pt x="3227" y="2"/>
                    <a:pt x="3226" y="1"/>
                    <a:pt x="3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47;p47">
              <a:extLst>
                <a:ext uri="{FF2B5EF4-FFF2-40B4-BE49-F238E27FC236}">
                  <a16:creationId xmlns:a16="http://schemas.microsoft.com/office/drawing/2014/main" id="{A2CE99CA-26BB-F814-3092-9F91B3AD08BD}"/>
                </a:ext>
              </a:extLst>
            </p:cNvPr>
            <p:cNvSpPr/>
            <p:nvPr/>
          </p:nvSpPr>
          <p:spPr>
            <a:xfrm>
              <a:off x="1377117" y="1308491"/>
              <a:ext cx="794505" cy="260440"/>
            </a:xfrm>
            <a:custGeom>
              <a:avLst/>
              <a:gdLst/>
              <a:ahLst/>
              <a:cxnLst/>
              <a:rect l="l" t="t" r="r" b="b"/>
              <a:pathLst>
                <a:path w="18017" h="5906" extrusionOk="0">
                  <a:moveTo>
                    <a:pt x="11192" y="1"/>
                  </a:moveTo>
                  <a:cubicBezTo>
                    <a:pt x="6751" y="1"/>
                    <a:pt x="3298" y="1429"/>
                    <a:pt x="929" y="4263"/>
                  </a:cubicBezTo>
                  <a:cubicBezTo>
                    <a:pt x="667" y="4573"/>
                    <a:pt x="429" y="4894"/>
                    <a:pt x="202" y="5227"/>
                  </a:cubicBezTo>
                  <a:cubicBezTo>
                    <a:pt x="0" y="5513"/>
                    <a:pt x="214" y="5906"/>
                    <a:pt x="560" y="5906"/>
                  </a:cubicBezTo>
                  <a:cubicBezTo>
                    <a:pt x="703" y="5906"/>
                    <a:pt x="845" y="5835"/>
                    <a:pt x="929" y="5716"/>
                  </a:cubicBezTo>
                  <a:cubicBezTo>
                    <a:pt x="1131" y="5406"/>
                    <a:pt x="1357" y="5108"/>
                    <a:pt x="1596" y="4823"/>
                  </a:cubicBezTo>
                  <a:cubicBezTo>
                    <a:pt x="3786" y="2203"/>
                    <a:pt x="7025" y="870"/>
                    <a:pt x="11192" y="870"/>
                  </a:cubicBezTo>
                  <a:cubicBezTo>
                    <a:pt x="13478" y="870"/>
                    <a:pt x="15490" y="1274"/>
                    <a:pt x="17193" y="2060"/>
                  </a:cubicBezTo>
                  <a:cubicBezTo>
                    <a:pt x="17262" y="2094"/>
                    <a:pt x="17329" y="2108"/>
                    <a:pt x="17392" y="2108"/>
                  </a:cubicBezTo>
                  <a:cubicBezTo>
                    <a:pt x="17799" y="2108"/>
                    <a:pt x="18016" y="1481"/>
                    <a:pt x="17562" y="1274"/>
                  </a:cubicBezTo>
                  <a:cubicBezTo>
                    <a:pt x="15752" y="429"/>
                    <a:pt x="13609" y="1"/>
                    <a:pt x="11192"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48;p47">
              <a:extLst>
                <a:ext uri="{FF2B5EF4-FFF2-40B4-BE49-F238E27FC236}">
                  <a16:creationId xmlns:a16="http://schemas.microsoft.com/office/drawing/2014/main" id="{5AD09A61-A944-F1D3-88F9-DB29669302C0}"/>
                </a:ext>
              </a:extLst>
            </p:cNvPr>
            <p:cNvSpPr/>
            <p:nvPr/>
          </p:nvSpPr>
          <p:spPr>
            <a:xfrm>
              <a:off x="1182824" y="2246709"/>
              <a:ext cx="1253295" cy="38894"/>
            </a:xfrm>
            <a:custGeom>
              <a:avLst/>
              <a:gdLst/>
              <a:ahLst/>
              <a:cxnLst/>
              <a:rect l="l" t="t" r="r" b="b"/>
              <a:pathLst>
                <a:path w="28421" h="882" extrusionOk="0">
                  <a:moveTo>
                    <a:pt x="584" y="1"/>
                  </a:moveTo>
                  <a:cubicBezTo>
                    <a:pt x="1" y="1"/>
                    <a:pt x="1" y="882"/>
                    <a:pt x="584" y="882"/>
                  </a:cubicBezTo>
                  <a:lnTo>
                    <a:pt x="27838" y="882"/>
                  </a:lnTo>
                  <a:cubicBezTo>
                    <a:pt x="28421" y="882"/>
                    <a:pt x="28421" y="1"/>
                    <a:pt x="27838"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49;p47">
              <a:extLst>
                <a:ext uri="{FF2B5EF4-FFF2-40B4-BE49-F238E27FC236}">
                  <a16:creationId xmlns:a16="http://schemas.microsoft.com/office/drawing/2014/main" id="{ABAE52CC-74C2-2ADE-EED9-B20863D6DFE0}"/>
                </a:ext>
              </a:extLst>
            </p:cNvPr>
            <p:cNvSpPr/>
            <p:nvPr/>
          </p:nvSpPr>
          <p:spPr>
            <a:xfrm>
              <a:off x="2944342" y="2100570"/>
              <a:ext cx="161000" cy="225471"/>
            </a:xfrm>
            <a:custGeom>
              <a:avLst/>
              <a:gdLst/>
              <a:ahLst/>
              <a:cxnLst/>
              <a:rect l="l" t="t" r="r" b="b"/>
              <a:pathLst>
                <a:path w="3651" h="5113" extrusionOk="0">
                  <a:moveTo>
                    <a:pt x="3287" y="1"/>
                  </a:moveTo>
                  <a:cubicBezTo>
                    <a:pt x="3217" y="1"/>
                    <a:pt x="3145" y="27"/>
                    <a:pt x="3084" y="88"/>
                  </a:cubicBezTo>
                  <a:lnTo>
                    <a:pt x="84" y="4660"/>
                  </a:lnTo>
                  <a:cubicBezTo>
                    <a:pt x="0" y="4791"/>
                    <a:pt x="36" y="4970"/>
                    <a:pt x="167" y="5065"/>
                  </a:cubicBezTo>
                  <a:cubicBezTo>
                    <a:pt x="215" y="5101"/>
                    <a:pt x="262" y="5113"/>
                    <a:pt x="322" y="5113"/>
                  </a:cubicBezTo>
                  <a:cubicBezTo>
                    <a:pt x="417" y="5113"/>
                    <a:pt x="512" y="5065"/>
                    <a:pt x="572" y="4982"/>
                  </a:cubicBezTo>
                  <a:lnTo>
                    <a:pt x="3572" y="410"/>
                  </a:lnTo>
                  <a:cubicBezTo>
                    <a:pt x="3650" y="193"/>
                    <a:pt x="3475" y="1"/>
                    <a:pt x="3287"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50;p47">
              <a:extLst>
                <a:ext uri="{FF2B5EF4-FFF2-40B4-BE49-F238E27FC236}">
                  <a16:creationId xmlns:a16="http://schemas.microsoft.com/office/drawing/2014/main" id="{8A3CB093-DA48-592F-EE4F-5921707D370C}"/>
                </a:ext>
              </a:extLst>
            </p:cNvPr>
            <p:cNvSpPr/>
            <p:nvPr/>
          </p:nvSpPr>
          <p:spPr>
            <a:xfrm>
              <a:off x="3117954" y="1937982"/>
              <a:ext cx="189752" cy="128412"/>
            </a:xfrm>
            <a:custGeom>
              <a:avLst/>
              <a:gdLst/>
              <a:ahLst/>
              <a:cxnLst/>
              <a:rect l="l" t="t" r="r" b="b"/>
              <a:pathLst>
                <a:path w="4303" h="2912" extrusionOk="0">
                  <a:moveTo>
                    <a:pt x="465" y="1"/>
                  </a:moveTo>
                  <a:cubicBezTo>
                    <a:pt x="234" y="1"/>
                    <a:pt x="1" y="440"/>
                    <a:pt x="278" y="549"/>
                  </a:cubicBezTo>
                  <a:lnTo>
                    <a:pt x="3814" y="2859"/>
                  </a:lnTo>
                  <a:cubicBezTo>
                    <a:pt x="3864" y="2894"/>
                    <a:pt x="3920" y="2912"/>
                    <a:pt x="3975" y="2912"/>
                  </a:cubicBezTo>
                  <a:cubicBezTo>
                    <a:pt x="4068" y="2912"/>
                    <a:pt x="4160" y="2864"/>
                    <a:pt x="4219" y="2775"/>
                  </a:cubicBezTo>
                  <a:cubicBezTo>
                    <a:pt x="4302" y="2644"/>
                    <a:pt x="4267" y="2466"/>
                    <a:pt x="4136" y="2370"/>
                  </a:cubicBezTo>
                  <a:lnTo>
                    <a:pt x="600" y="61"/>
                  </a:lnTo>
                  <a:cubicBezTo>
                    <a:pt x="558" y="19"/>
                    <a:pt x="511" y="1"/>
                    <a:pt x="465"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51;p47">
              <a:extLst>
                <a:ext uri="{FF2B5EF4-FFF2-40B4-BE49-F238E27FC236}">
                  <a16:creationId xmlns:a16="http://schemas.microsoft.com/office/drawing/2014/main" id="{B4AEF53C-4274-79DD-2B2B-E795D040C355}"/>
                </a:ext>
              </a:extLst>
            </p:cNvPr>
            <p:cNvSpPr/>
            <p:nvPr/>
          </p:nvSpPr>
          <p:spPr>
            <a:xfrm>
              <a:off x="792737" y="2890400"/>
              <a:ext cx="31530" cy="275698"/>
            </a:xfrm>
            <a:custGeom>
              <a:avLst/>
              <a:gdLst/>
              <a:ahLst/>
              <a:cxnLst/>
              <a:rect l="l" t="t" r="r" b="b"/>
              <a:pathLst>
                <a:path w="715" h="6252" extrusionOk="0">
                  <a:moveTo>
                    <a:pt x="420" y="0"/>
                  </a:moveTo>
                  <a:cubicBezTo>
                    <a:pt x="263" y="0"/>
                    <a:pt x="143" y="127"/>
                    <a:pt x="143" y="287"/>
                  </a:cubicBezTo>
                  <a:lnTo>
                    <a:pt x="0" y="5954"/>
                  </a:lnTo>
                  <a:cubicBezTo>
                    <a:pt x="0" y="6109"/>
                    <a:pt x="131" y="6240"/>
                    <a:pt x="286" y="6252"/>
                  </a:cubicBezTo>
                  <a:cubicBezTo>
                    <a:pt x="453" y="6252"/>
                    <a:pt x="584" y="6121"/>
                    <a:pt x="584" y="5966"/>
                  </a:cubicBezTo>
                  <a:lnTo>
                    <a:pt x="715" y="299"/>
                  </a:lnTo>
                  <a:cubicBezTo>
                    <a:pt x="715" y="132"/>
                    <a:pt x="596" y="1"/>
                    <a:pt x="441" y="1"/>
                  </a:cubicBezTo>
                  <a:cubicBezTo>
                    <a:pt x="434" y="0"/>
                    <a:pt x="427" y="0"/>
                    <a:pt x="420"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52;p47">
              <a:extLst>
                <a:ext uri="{FF2B5EF4-FFF2-40B4-BE49-F238E27FC236}">
                  <a16:creationId xmlns:a16="http://schemas.microsoft.com/office/drawing/2014/main" id="{460324AE-FA24-E94B-DD14-16265C2EAF62}"/>
                </a:ext>
              </a:extLst>
            </p:cNvPr>
            <p:cNvSpPr/>
            <p:nvPr/>
          </p:nvSpPr>
          <p:spPr>
            <a:xfrm>
              <a:off x="1547730" y="1668988"/>
              <a:ext cx="661022" cy="26150"/>
            </a:xfrm>
            <a:custGeom>
              <a:avLst/>
              <a:gdLst/>
              <a:ahLst/>
              <a:cxnLst/>
              <a:rect l="l" t="t" r="r" b="b"/>
              <a:pathLst>
                <a:path w="14990" h="593" extrusionOk="0">
                  <a:moveTo>
                    <a:pt x="14704" y="0"/>
                  </a:moveTo>
                  <a:cubicBezTo>
                    <a:pt x="14689" y="0"/>
                    <a:pt x="14674" y="2"/>
                    <a:pt x="14657" y="5"/>
                  </a:cubicBezTo>
                  <a:lnTo>
                    <a:pt x="322" y="5"/>
                  </a:lnTo>
                  <a:cubicBezTo>
                    <a:pt x="1" y="65"/>
                    <a:pt x="1" y="517"/>
                    <a:pt x="322" y="588"/>
                  </a:cubicBezTo>
                  <a:lnTo>
                    <a:pt x="14657" y="588"/>
                  </a:lnTo>
                  <a:cubicBezTo>
                    <a:pt x="14671" y="591"/>
                    <a:pt x="14684" y="592"/>
                    <a:pt x="14697" y="592"/>
                  </a:cubicBezTo>
                  <a:cubicBezTo>
                    <a:pt x="14987" y="592"/>
                    <a:pt x="14989" y="0"/>
                    <a:pt x="14704"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53;p47">
              <a:extLst>
                <a:ext uri="{FF2B5EF4-FFF2-40B4-BE49-F238E27FC236}">
                  <a16:creationId xmlns:a16="http://schemas.microsoft.com/office/drawing/2014/main" id="{28F79ED4-A1C4-23AA-00C8-69B3F2856C8E}"/>
                </a:ext>
              </a:extLst>
            </p:cNvPr>
            <p:cNvSpPr/>
            <p:nvPr/>
          </p:nvSpPr>
          <p:spPr>
            <a:xfrm>
              <a:off x="1547730" y="2469710"/>
              <a:ext cx="661022" cy="26150"/>
            </a:xfrm>
            <a:custGeom>
              <a:avLst/>
              <a:gdLst/>
              <a:ahLst/>
              <a:cxnLst/>
              <a:rect l="l" t="t" r="r" b="b"/>
              <a:pathLst>
                <a:path w="14990" h="593" extrusionOk="0">
                  <a:moveTo>
                    <a:pt x="14697" y="0"/>
                  </a:moveTo>
                  <a:cubicBezTo>
                    <a:pt x="14684" y="0"/>
                    <a:pt x="14671" y="2"/>
                    <a:pt x="14657" y="4"/>
                  </a:cubicBezTo>
                  <a:lnTo>
                    <a:pt x="322" y="4"/>
                  </a:lnTo>
                  <a:cubicBezTo>
                    <a:pt x="1" y="75"/>
                    <a:pt x="1" y="528"/>
                    <a:pt x="322" y="587"/>
                  </a:cubicBezTo>
                  <a:lnTo>
                    <a:pt x="14657" y="587"/>
                  </a:lnTo>
                  <a:cubicBezTo>
                    <a:pt x="14674" y="591"/>
                    <a:pt x="14689" y="592"/>
                    <a:pt x="14704" y="592"/>
                  </a:cubicBezTo>
                  <a:cubicBezTo>
                    <a:pt x="14989" y="592"/>
                    <a:pt x="14987" y="0"/>
                    <a:pt x="14697"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54;p47">
              <a:extLst>
                <a:ext uri="{FF2B5EF4-FFF2-40B4-BE49-F238E27FC236}">
                  <a16:creationId xmlns:a16="http://schemas.microsoft.com/office/drawing/2014/main" id="{45A1D92B-5513-0FE8-1A35-37D77F9BFC91}"/>
                </a:ext>
              </a:extLst>
            </p:cNvPr>
            <p:cNvSpPr/>
            <p:nvPr/>
          </p:nvSpPr>
          <p:spPr>
            <a:xfrm>
              <a:off x="1970405" y="2700252"/>
              <a:ext cx="127618" cy="7497"/>
            </a:xfrm>
            <a:custGeom>
              <a:avLst/>
              <a:gdLst/>
              <a:ahLst/>
              <a:cxnLst/>
              <a:rect l="l" t="t" r="r" b="b"/>
              <a:pathLst>
                <a:path w="2894" h="170" extrusionOk="0">
                  <a:moveTo>
                    <a:pt x="2825" y="1"/>
                  </a:moveTo>
                  <a:cubicBezTo>
                    <a:pt x="2820" y="1"/>
                    <a:pt x="2815" y="2"/>
                    <a:pt x="2810" y="3"/>
                  </a:cubicBezTo>
                  <a:lnTo>
                    <a:pt x="83" y="3"/>
                  </a:lnTo>
                  <a:cubicBezTo>
                    <a:pt x="36" y="3"/>
                    <a:pt x="0" y="39"/>
                    <a:pt x="0" y="86"/>
                  </a:cubicBezTo>
                  <a:cubicBezTo>
                    <a:pt x="0" y="122"/>
                    <a:pt x="36" y="170"/>
                    <a:pt x="83" y="170"/>
                  </a:cubicBezTo>
                  <a:lnTo>
                    <a:pt x="2810" y="170"/>
                  </a:lnTo>
                  <a:cubicBezTo>
                    <a:pt x="2858" y="170"/>
                    <a:pt x="2893" y="122"/>
                    <a:pt x="2893" y="86"/>
                  </a:cubicBezTo>
                  <a:cubicBezTo>
                    <a:pt x="2893" y="44"/>
                    <a:pt x="2865" y="1"/>
                    <a:pt x="28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55;p47">
              <a:extLst>
                <a:ext uri="{FF2B5EF4-FFF2-40B4-BE49-F238E27FC236}">
                  <a16:creationId xmlns:a16="http://schemas.microsoft.com/office/drawing/2014/main" id="{82575206-DA34-F264-8FC6-32EB1A08D801}"/>
                </a:ext>
              </a:extLst>
            </p:cNvPr>
            <p:cNvSpPr/>
            <p:nvPr/>
          </p:nvSpPr>
          <p:spPr>
            <a:xfrm>
              <a:off x="1969876" y="2729753"/>
              <a:ext cx="46214" cy="4763"/>
            </a:xfrm>
            <a:custGeom>
              <a:avLst/>
              <a:gdLst/>
              <a:ahLst/>
              <a:cxnLst/>
              <a:rect l="l" t="t" r="r" b="b"/>
              <a:pathLst>
                <a:path w="1048" h="108" extrusionOk="0">
                  <a:moveTo>
                    <a:pt x="60" y="1"/>
                  </a:moveTo>
                  <a:cubicBezTo>
                    <a:pt x="24" y="1"/>
                    <a:pt x="0" y="24"/>
                    <a:pt x="0" y="60"/>
                  </a:cubicBezTo>
                  <a:cubicBezTo>
                    <a:pt x="0" y="84"/>
                    <a:pt x="24" y="108"/>
                    <a:pt x="60" y="108"/>
                  </a:cubicBezTo>
                  <a:lnTo>
                    <a:pt x="988" y="108"/>
                  </a:lnTo>
                  <a:cubicBezTo>
                    <a:pt x="1012" y="108"/>
                    <a:pt x="1036" y="84"/>
                    <a:pt x="1048" y="60"/>
                  </a:cubicBezTo>
                  <a:cubicBezTo>
                    <a:pt x="1048" y="24"/>
                    <a:pt x="1012" y="1"/>
                    <a:pt x="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6;p47">
              <a:extLst>
                <a:ext uri="{FF2B5EF4-FFF2-40B4-BE49-F238E27FC236}">
                  <a16:creationId xmlns:a16="http://schemas.microsoft.com/office/drawing/2014/main" id="{3AEA4976-F43F-0514-75D8-946D90FD0196}"/>
                </a:ext>
              </a:extLst>
            </p:cNvPr>
            <p:cNvSpPr/>
            <p:nvPr/>
          </p:nvSpPr>
          <p:spPr>
            <a:xfrm>
              <a:off x="2020808" y="2729753"/>
              <a:ext cx="103453" cy="4763"/>
            </a:xfrm>
            <a:custGeom>
              <a:avLst/>
              <a:gdLst/>
              <a:ahLst/>
              <a:cxnLst/>
              <a:rect l="l" t="t" r="r" b="b"/>
              <a:pathLst>
                <a:path w="2346" h="108" extrusionOk="0">
                  <a:moveTo>
                    <a:pt x="60" y="1"/>
                  </a:moveTo>
                  <a:cubicBezTo>
                    <a:pt x="24" y="1"/>
                    <a:pt x="0" y="24"/>
                    <a:pt x="0" y="60"/>
                  </a:cubicBezTo>
                  <a:cubicBezTo>
                    <a:pt x="0" y="84"/>
                    <a:pt x="24" y="108"/>
                    <a:pt x="60" y="108"/>
                  </a:cubicBezTo>
                  <a:lnTo>
                    <a:pt x="2286" y="108"/>
                  </a:lnTo>
                  <a:cubicBezTo>
                    <a:pt x="2322" y="108"/>
                    <a:pt x="2346" y="84"/>
                    <a:pt x="2346" y="60"/>
                  </a:cubicBezTo>
                  <a:cubicBezTo>
                    <a:pt x="2346" y="24"/>
                    <a:pt x="2322" y="1"/>
                    <a:pt x="2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57;p47">
              <a:extLst>
                <a:ext uri="{FF2B5EF4-FFF2-40B4-BE49-F238E27FC236}">
                  <a16:creationId xmlns:a16="http://schemas.microsoft.com/office/drawing/2014/main" id="{A8098362-56D3-7477-64B1-314C875CF6F1}"/>
                </a:ext>
              </a:extLst>
            </p:cNvPr>
            <p:cNvSpPr/>
            <p:nvPr/>
          </p:nvSpPr>
          <p:spPr>
            <a:xfrm>
              <a:off x="1970405" y="2739190"/>
              <a:ext cx="93487" cy="4807"/>
            </a:xfrm>
            <a:custGeom>
              <a:avLst/>
              <a:gdLst/>
              <a:ahLst/>
              <a:cxnLst/>
              <a:rect l="l" t="t" r="r" b="b"/>
              <a:pathLst>
                <a:path w="2120" h="109" extrusionOk="0">
                  <a:moveTo>
                    <a:pt x="48" y="1"/>
                  </a:moveTo>
                  <a:cubicBezTo>
                    <a:pt x="24" y="1"/>
                    <a:pt x="0" y="25"/>
                    <a:pt x="0" y="49"/>
                  </a:cubicBezTo>
                  <a:cubicBezTo>
                    <a:pt x="0" y="84"/>
                    <a:pt x="24" y="108"/>
                    <a:pt x="48" y="108"/>
                  </a:cubicBezTo>
                  <a:lnTo>
                    <a:pt x="2072" y="108"/>
                  </a:lnTo>
                  <a:cubicBezTo>
                    <a:pt x="2096" y="108"/>
                    <a:pt x="2119" y="84"/>
                    <a:pt x="2119" y="49"/>
                  </a:cubicBezTo>
                  <a:cubicBezTo>
                    <a:pt x="2119" y="25"/>
                    <a:pt x="2096"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58;p47">
              <a:extLst>
                <a:ext uri="{FF2B5EF4-FFF2-40B4-BE49-F238E27FC236}">
                  <a16:creationId xmlns:a16="http://schemas.microsoft.com/office/drawing/2014/main" id="{CF70A0C3-A485-1698-CDEC-ACFDFD886821}"/>
                </a:ext>
              </a:extLst>
            </p:cNvPr>
            <p:cNvSpPr/>
            <p:nvPr/>
          </p:nvSpPr>
          <p:spPr>
            <a:xfrm>
              <a:off x="2068566" y="2739190"/>
              <a:ext cx="83521" cy="4807"/>
            </a:xfrm>
            <a:custGeom>
              <a:avLst/>
              <a:gdLst/>
              <a:ahLst/>
              <a:cxnLst/>
              <a:rect l="l" t="t" r="r" b="b"/>
              <a:pathLst>
                <a:path w="1894" h="109" extrusionOk="0">
                  <a:moveTo>
                    <a:pt x="60" y="1"/>
                  </a:moveTo>
                  <a:cubicBezTo>
                    <a:pt x="24" y="1"/>
                    <a:pt x="1" y="25"/>
                    <a:pt x="1" y="49"/>
                  </a:cubicBezTo>
                  <a:cubicBezTo>
                    <a:pt x="1" y="84"/>
                    <a:pt x="24" y="108"/>
                    <a:pt x="60" y="108"/>
                  </a:cubicBezTo>
                  <a:lnTo>
                    <a:pt x="1846" y="108"/>
                  </a:lnTo>
                  <a:cubicBezTo>
                    <a:pt x="1870" y="108"/>
                    <a:pt x="1894" y="84"/>
                    <a:pt x="1894" y="49"/>
                  </a:cubicBezTo>
                  <a:cubicBezTo>
                    <a:pt x="1894" y="25"/>
                    <a:pt x="1870" y="1"/>
                    <a:pt x="18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59;p47">
              <a:extLst>
                <a:ext uri="{FF2B5EF4-FFF2-40B4-BE49-F238E27FC236}">
                  <a16:creationId xmlns:a16="http://schemas.microsoft.com/office/drawing/2014/main" id="{039F3960-D7D2-7F57-A68E-14AC5430AE11}"/>
                </a:ext>
              </a:extLst>
            </p:cNvPr>
            <p:cNvSpPr/>
            <p:nvPr/>
          </p:nvSpPr>
          <p:spPr>
            <a:xfrm>
              <a:off x="1970405" y="2748142"/>
              <a:ext cx="13141" cy="4763"/>
            </a:xfrm>
            <a:custGeom>
              <a:avLst/>
              <a:gdLst/>
              <a:ahLst/>
              <a:cxnLst/>
              <a:rect l="l" t="t" r="r" b="b"/>
              <a:pathLst>
                <a:path w="298" h="108" extrusionOk="0">
                  <a:moveTo>
                    <a:pt x="48" y="0"/>
                  </a:moveTo>
                  <a:cubicBezTo>
                    <a:pt x="24" y="0"/>
                    <a:pt x="0" y="24"/>
                    <a:pt x="0" y="60"/>
                  </a:cubicBezTo>
                  <a:cubicBezTo>
                    <a:pt x="0" y="84"/>
                    <a:pt x="24" y="107"/>
                    <a:pt x="48" y="107"/>
                  </a:cubicBezTo>
                  <a:lnTo>
                    <a:pt x="250" y="107"/>
                  </a:lnTo>
                  <a:cubicBezTo>
                    <a:pt x="274" y="107"/>
                    <a:pt x="298" y="84"/>
                    <a:pt x="298" y="60"/>
                  </a:cubicBezTo>
                  <a:cubicBezTo>
                    <a:pt x="298" y="24"/>
                    <a:pt x="274" y="0"/>
                    <a:pt x="2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60;p47">
              <a:extLst>
                <a:ext uri="{FF2B5EF4-FFF2-40B4-BE49-F238E27FC236}">
                  <a16:creationId xmlns:a16="http://schemas.microsoft.com/office/drawing/2014/main" id="{07371428-B6BB-2909-B72F-268CCCEEDEA4}"/>
                </a:ext>
              </a:extLst>
            </p:cNvPr>
            <p:cNvSpPr/>
            <p:nvPr/>
          </p:nvSpPr>
          <p:spPr>
            <a:xfrm>
              <a:off x="1988749" y="2748142"/>
              <a:ext cx="146536" cy="4763"/>
            </a:xfrm>
            <a:custGeom>
              <a:avLst/>
              <a:gdLst/>
              <a:ahLst/>
              <a:cxnLst/>
              <a:rect l="l" t="t" r="r" b="b"/>
              <a:pathLst>
                <a:path w="3323" h="108" extrusionOk="0">
                  <a:moveTo>
                    <a:pt x="60" y="0"/>
                  </a:moveTo>
                  <a:cubicBezTo>
                    <a:pt x="25" y="0"/>
                    <a:pt x="1" y="24"/>
                    <a:pt x="1" y="60"/>
                  </a:cubicBezTo>
                  <a:cubicBezTo>
                    <a:pt x="1" y="84"/>
                    <a:pt x="25" y="107"/>
                    <a:pt x="60" y="107"/>
                  </a:cubicBezTo>
                  <a:lnTo>
                    <a:pt x="3275" y="107"/>
                  </a:lnTo>
                  <a:cubicBezTo>
                    <a:pt x="3299" y="107"/>
                    <a:pt x="3323" y="84"/>
                    <a:pt x="3323" y="60"/>
                  </a:cubicBezTo>
                  <a:cubicBezTo>
                    <a:pt x="3323" y="24"/>
                    <a:pt x="3299" y="0"/>
                    <a:pt x="3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61;p47">
              <a:extLst>
                <a:ext uri="{FF2B5EF4-FFF2-40B4-BE49-F238E27FC236}">
                  <a16:creationId xmlns:a16="http://schemas.microsoft.com/office/drawing/2014/main" id="{9B532188-F16C-A389-C3B5-35E99872FF59}"/>
                </a:ext>
              </a:extLst>
            </p:cNvPr>
            <p:cNvSpPr/>
            <p:nvPr/>
          </p:nvSpPr>
          <p:spPr>
            <a:xfrm>
              <a:off x="1970405" y="2757579"/>
              <a:ext cx="32588" cy="4763"/>
            </a:xfrm>
            <a:custGeom>
              <a:avLst/>
              <a:gdLst/>
              <a:ahLst/>
              <a:cxnLst/>
              <a:rect l="l" t="t" r="r" b="b"/>
              <a:pathLst>
                <a:path w="739" h="108" extrusionOk="0">
                  <a:moveTo>
                    <a:pt x="48" y="1"/>
                  </a:moveTo>
                  <a:cubicBezTo>
                    <a:pt x="24" y="1"/>
                    <a:pt x="0" y="24"/>
                    <a:pt x="0" y="48"/>
                  </a:cubicBezTo>
                  <a:cubicBezTo>
                    <a:pt x="0" y="84"/>
                    <a:pt x="24" y="108"/>
                    <a:pt x="48" y="108"/>
                  </a:cubicBezTo>
                  <a:lnTo>
                    <a:pt x="679" y="108"/>
                  </a:lnTo>
                  <a:cubicBezTo>
                    <a:pt x="715" y="108"/>
                    <a:pt x="738" y="84"/>
                    <a:pt x="738" y="48"/>
                  </a:cubicBezTo>
                  <a:cubicBezTo>
                    <a:pt x="738" y="24"/>
                    <a:pt x="715" y="1"/>
                    <a:pt x="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62;p47">
              <a:extLst>
                <a:ext uri="{FF2B5EF4-FFF2-40B4-BE49-F238E27FC236}">
                  <a16:creationId xmlns:a16="http://schemas.microsoft.com/office/drawing/2014/main" id="{243B9CFE-40BF-C1B0-5CF1-3FA61F2122B0}"/>
                </a:ext>
              </a:extLst>
            </p:cNvPr>
            <p:cNvSpPr/>
            <p:nvPr/>
          </p:nvSpPr>
          <p:spPr>
            <a:xfrm>
              <a:off x="2094319" y="2757579"/>
              <a:ext cx="26811" cy="4763"/>
            </a:xfrm>
            <a:custGeom>
              <a:avLst/>
              <a:gdLst/>
              <a:ahLst/>
              <a:cxnLst/>
              <a:rect l="l" t="t" r="r" b="b"/>
              <a:pathLst>
                <a:path w="608" h="108" extrusionOk="0">
                  <a:moveTo>
                    <a:pt x="48" y="1"/>
                  </a:moveTo>
                  <a:cubicBezTo>
                    <a:pt x="24" y="1"/>
                    <a:pt x="0" y="24"/>
                    <a:pt x="0" y="48"/>
                  </a:cubicBezTo>
                  <a:cubicBezTo>
                    <a:pt x="0" y="84"/>
                    <a:pt x="24" y="108"/>
                    <a:pt x="48" y="108"/>
                  </a:cubicBezTo>
                  <a:lnTo>
                    <a:pt x="548" y="108"/>
                  </a:lnTo>
                  <a:cubicBezTo>
                    <a:pt x="583" y="108"/>
                    <a:pt x="607" y="84"/>
                    <a:pt x="607" y="48"/>
                  </a:cubicBezTo>
                  <a:cubicBezTo>
                    <a:pt x="607" y="24"/>
                    <a:pt x="583" y="1"/>
                    <a:pt x="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63;p47">
              <a:extLst>
                <a:ext uri="{FF2B5EF4-FFF2-40B4-BE49-F238E27FC236}">
                  <a16:creationId xmlns:a16="http://schemas.microsoft.com/office/drawing/2014/main" id="{5312823C-01E4-E50C-46ED-05EB5575D673}"/>
                </a:ext>
              </a:extLst>
            </p:cNvPr>
            <p:cNvSpPr/>
            <p:nvPr/>
          </p:nvSpPr>
          <p:spPr>
            <a:xfrm>
              <a:off x="2008196" y="2757579"/>
              <a:ext cx="79861" cy="4763"/>
            </a:xfrm>
            <a:custGeom>
              <a:avLst/>
              <a:gdLst/>
              <a:ahLst/>
              <a:cxnLst/>
              <a:rect l="l" t="t" r="r" b="b"/>
              <a:pathLst>
                <a:path w="1811" h="108" extrusionOk="0">
                  <a:moveTo>
                    <a:pt x="48" y="1"/>
                  </a:moveTo>
                  <a:cubicBezTo>
                    <a:pt x="24" y="1"/>
                    <a:pt x="0" y="24"/>
                    <a:pt x="0" y="48"/>
                  </a:cubicBezTo>
                  <a:cubicBezTo>
                    <a:pt x="0" y="84"/>
                    <a:pt x="24" y="108"/>
                    <a:pt x="48" y="108"/>
                  </a:cubicBezTo>
                  <a:lnTo>
                    <a:pt x="1763" y="108"/>
                  </a:lnTo>
                  <a:cubicBezTo>
                    <a:pt x="1786" y="108"/>
                    <a:pt x="1810" y="84"/>
                    <a:pt x="1810" y="48"/>
                  </a:cubicBezTo>
                  <a:cubicBezTo>
                    <a:pt x="1810" y="24"/>
                    <a:pt x="1786" y="1"/>
                    <a:pt x="17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64;p47">
              <a:extLst>
                <a:ext uri="{FF2B5EF4-FFF2-40B4-BE49-F238E27FC236}">
                  <a16:creationId xmlns:a16="http://schemas.microsoft.com/office/drawing/2014/main" id="{16D5C1CA-419F-D5CB-49BC-D7FE0DA93607}"/>
                </a:ext>
              </a:extLst>
            </p:cNvPr>
            <p:cNvSpPr/>
            <p:nvPr/>
          </p:nvSpPr>
          <p:spPr>
            <a:xfrm>
              <a:off x="1970405" y="2767015"/>
              <a:ext cx="60414" cy="4807"/>
            </a:xfrm>
            <a:custGeom>
              <a:avLst/>
              <a:gdLst/>
              <a:ahLst/>
              <a:cxnLst/>
              <a:rect l="l" t="t" r="r" b="b"/>
              <a:pathLst>
                <a:path w="1370" h="109" extrusionOk="0">
                  <a:moveTo>
                    <a:pt x="48" y="1"/>
                  </a:moveTo>
                  <a:cubicBezTo>
                    <a:pt x="24" y="1"/>
                    <a:pt x="0" y="25"/>
                    <a:pt x="0" y="49"/>
                  </a:cubicBezTo>
                  <a:cubicBezTo>
                    <a:pt x="0" y="84"/>
                    <a:pt x="24" y="108"/>
                    <a:pt x="48" y="108"/>
                  </a:cubicBezTo>
                  <a:lnTo>
                    <a:pt x="1322" y="108"/>
                  </a:lnTo>
                  <a:cubicBezTo>
                    <a:pt x="1346" y="108"/>
                    <a:pt x="1369" y="84"/>
                    <a:pt x="1369" y="49"/>
                  </a:cubicBezTo>
                  <a:cubicBezTo>
                    <a:pt x="1369" y="25"/>
                    <a:pt x="1346" y="1"/>
                    <a:pt x="13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65;p47">
              <a:extLst>
                <a:ext uri="{FF2B5EF4-FFF2-40B4-BE49-F238E27FC236}">
                  <a16:creationId xmlns:a16="http://schemas.microsoft.com/office/drawing/2014/main" id="{263328A0-98EA-64E9-6114-2B967DC9399B}"/>
                </a:ext>
              </a:extLst>
            </p:cNvPr>
            <p:cNvSpPr/>
            <p:nvPr/>
          </p:nvSpPr>
          <p:spPr>
            <a:xfrm>
              <a:off x="2036022" y="2767015"/>
              <a:ext cx="18962" cy="4807"/>
            </a:xfrm>
            <a:custGeom>
              <a:avLst/>
              <a:gdLst/>
              <a:ahLst/>
              <a:cxnLst/>
              <a:rect l="l" t="t" r="r" b="b"/>
              <a:pathLst>
                <a:path w="430" h="109" extrusionOk="0">
                  <a:moveTo>
                    <a:pt x="48" y="1"/>
                  </a:moveTo>
                  <a:cubicBezTo>
                    <a:pt x="24" y="1"/>
                    <a:pt x="0" y="25"/>
                    <a:pt x="0" y="49"/>
                  </a:cubicBezTo>
                  <a:cubicBezTo>
                    <a:pt x="0" y="84"/>
                    <a:pt x="24" y="108"/>
                    <a:pt x="48" y="108"/>
                  </a:cubicBezTo>
                  <a:lnTo>
                    <a:pt x="370" y="108"/>
                  </a:lnTo>
                  <a:cubicBezTo>
                    <a:pt x="405" y="108"/>
                    <a:pt x="429" y="84"/>
                    <a:pt x="429" y="49"/>
                  </a:cubicBezTo>
                  <a:cubicBezTo>
                    <a:pt x="429" y="25"/>
                    <a:pt x="405" y="1"/>
                    <a:pt x="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66;p47">
              <a:extLst>
                <a:ext uri="{FF2B5EF4-FFF2-40B4-BE49-F238E27FC236}">
                  <a16:creationId xmlns:a16="http://schemas.microsoft.com/office/drawing/2014/main" id="{A74FA2A7-377F-4BCF-E012-9A4AFFB9FA55}"/>
                </a:ext>
              </a:extLst>
            </p:cNvPr>
            <p:cNvSpPr/>
            <p:nvPr/>
          </p:nvSpPr>
          <p:spPr>
            <a:xfrm>
              <a:off x="1970405" y="2718596"/>
              <a:ext cx="101865" cy="4366"/>
            </a:xfrm>
            <a:custGeom>
              <a:avLst/>
              <a:gdLst/>
              <a:ahLst/>
              <a:cxnLst/>
              <a:rect l="l" t="t" r="r" b="b"/>
              <a:pathLst>
                <a:path w="2310" h="99" extrusionOk="0">
                  <a:moveTo>
                    <a:pt x="2268" y="0"/>
                  </a:moveTo>
                  <a:cubicBezTo>
                    <a:pt x="2263" y="0"/>
                    <a:pt x="2257" y="1"/>
                    <a:pt x="2250" y="4"/>
                  </a:cubicBezTo>
                  <a:lnTo>
                    <a:pt x="48" y="4"/>
                  </a:lnTo>
                  <a:cubicBezTo>
                    <a:pt x="24" y="4"/>
                    <a:pt x="0" y="15"/>
                    <a:pt x="0" y="51"/>
                  </a:cubicBezTo>
                  <a:cubicBezTo>
                    <a:pt x="0" y="75"/>
                    <a:pt x="24" y="99"/>
                    <a:pt x="48" y="99"/>
                  </a:cubicBezTo>
                  <a:lnTo>
                    <a:pt x="2250" y="99"/>
                  </a:lnTo>
                  <a:cubicBezTo>
                    <a:pt x="2286" y="99"/>
                    <a:pt x="2310" y="75"/>
                    <a:pt x="2310" y="51"/>
                  </a:cubicBezTo>
                  <a:cubicBezTo>
                    <a:pt x="2310" y="22"/>
                    <a:pt x="2294" y="0"/>
                    <a:pt x="2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67;p47">
              <a:extLst>
                <a:ext uri="{FF2B5EF4-FFF2-40B4-BE49-F238E27FC236}">
                  <a16:creationId xmlns:a16="http://schemas.microsoft.com/office/drawing/2014/main" id="{613EF5EA-AA3D-79E8-281D-E852FDB94310}"/>
                </a:ext>
              </a:extLst>
            </p:cNvPr>
            <p:cNvSpPr/>
            <p:nvPr/>
          </p:nvSpPr>
          <p:spPr>
            <a:xfrm>
              <a:off x="2080120" y="2718596"/>
              <a:ext cx="48331" cy="4366"/>
            </a:xfrm>
            <a:custGeom>
              <a:avLst/>
              <a:gdLst/>
              <a:ahLst/>
              <a:cxnLst/>
              <a:rect l="l" t="t" r="r" b="b"/>
              <a:pathLst>
                <a:path w="1096" h="99" extrusionOk="0">
                  <a:moveTo>
                    <a:pt x="36" y="0"/>
                  </a:moveTo>
                  <a:cubicBezTo>
                    <a:pt x="17" y="0"/>
                    <a:pt x="1" y="22"/>
                    <a:pt x="1" y="51"/>
                  </a:cubicBezTo>
                  <a:cubicBezTo>
                    <a:pt x="1" y="75"/>
                    <a:pt x="24" y="99"/>
                    <a:pt x="48" y="99"/>
                  </a:cubicBezTo>
                  <a:lnTo>
                    <a:pt x="1048" y="99"/>
                  </a:lnTo>
                  <a:cubicBezTo>
                    <a:pt x="1072" y="99"/>
                    <a:pt x="1096" y="75"/>
                    <a:pt x="1096" y="51"/>
                  </a:cubicBezTo>
                  <a:cubicBezTo>
                    <a:pt x="1096" y="22"/>
                    <a:pt x="1080" y="0"/>
                    <a:pt x="1061" y="0"/>
                  </a:cubicBezTo>
                  <a:cubicBezTo>
                    <a:pt x="1057" y="0"/>
                    <a:pt x="1053" y="1"/>
                    <a:pt x="1048" y="4"/>
                  </a:cubicBezTo>
                  <a:lnTo>
                    <a:pt x="48" y="4"/>
                  </a:lnTo>
                  <a:cubicBezTo>
                    <a:pt x="44" y="1"/>
                    <a:pt x="40" y="0"/>
                    <a:pt x="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68;p47">
              <a:extLst>
                <a:ext uri="{FF2B5EF4-FFF2-40B4-BE49-F238E27FC236}">
                  <a16:creationId xmlns:a16="http://schemas.microsoft.com/office/drawing/2014/main" id="{A73EFF0A-247B-A046-B9F7-23827F2A6A84}"/>
                </a:ext>
              </a:extLst>
            </p:cNvPr>
            <p:cNvSpPr/>
            <p:nvPr/>
          </p:nvSpPr>
          <p:spPr>
            <a:xfrm>
              <a:off x="1598663" y="2557552"/>
              <a:ext cx="128147" cy="7408"/>
            </a:xfrm>
            <a:custGeom>
              <a:avLst/>
              <a:gdLst/>
              <a:ahLst/>
              <a:cxnLst/>
              <a:rect l="l" t="t" r="r" b="b"/>
              <a:pathLst>
                <a:path w="2906" h="168" extrusionOk="0">
                  <a:moveTo>
                    <a:pt x="84" y="0"/>
                  </a:moveTo>
                  <a:cubicBezTo>
                    <a:pt x="36" y="0"/>
                    <a:pt x="1" y="36"/>
                    <a:pt x="1" y="84"/>
                  </a:cubicBezTo>
                  <a:cubicBezTo>
                    <a:pt x="1" y="131"/>
                    <a:pt x="36" y="167"/>
                    <a:pt x="84" y="167"/>
                  </a:cubicBezTo>
                  <a:lnTo>
                    <a:pt x="2822" y="167"/>
                  </a:lnTo>
                  <a:cubicBezTo>
                    <a:pt x="2858" y="167"/>
                    <a:pt x="2906" y="131"/>
                    <a:pt x="2906" y="84"/>
                  </a:cubicBezTo>
                  <a:cubicBezTo>
                    <a:pt x="2906" y="36"/>
                    <a:pt x="2858" y="0"/>
                    <a:pt x="2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69;p47">
              <a:extLst>
                <a:ext uri="{FF2B5EF4-FFF2-40B4-BE49-F238E27FC236}">
                  <a16:creationId xmlns:a16="http://schemas.microsoft.com/office/drawing/2014/main" id="{C762D0EC-6D25-2627-CF12-493D23D9EB77}"/>
                </a:ext>
              </a:extLst>
            </p:cNvPr>
            <p:cNvSpPr/>
            <p:nvPr/>
          </p:nvSpPr>
          <p:spPr>
            <a:xfrm>
              <a:off x="1598663" y="2587495"/>
              <a:ext cx="45729" cy="4763"/>
            </a:xfrm>
            <a:custGeom>
              <a:avLst/>
              <a:gdLst/>
              <a:ahLst/>
              <a:cxnLst/>
              <a:rect l="l" t="t" r="r" b="b"/>
              <a:pathLst>
                <a:path w="1037" h="108" extrusionOk="0">
                  <a:moveTo>
                    <a:pt x="60" y="0"/>
                  </a:moveTo>
                  <a:cubicBezTo>
                    <a:pt x="24" y="0"/>
                    <a:pt x="1" y="24"/>
                    <a:pt x="1" y="48"/>
                  </a:cubicBezTo>
                  <a:cubicBezTo>
                    <a:pt x="1" y="83"/>
                    <a:pt x="24" y="107"/>
                    <a:pt x="60" y="107"/>
                  </a:cubicBezTo>
                  <a:lnTo>
                    <a:pt x="989" y="107"/>
                  </a:lnTo>
                  <a:cubicBezTo>
                    <a:pt x="1013" y="107"/>
                    <a:pt x="1036" y="83"/>
                    <a:pt x="1036" y="48"/>
                  </a:cubicBezTo>
                  <a:cubicBezTo>
                    <a:pt x="1036" y="24"/>
                    <a:pt x="1013" y="0"/>
                    <a:pt x="9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70;p47">
              <a:extLst>
                <a:ext uri="{FF2B5EF4-FFF2-40B4-BE49-F238E27FC236}">
                  <a16:creationId xmlns:a16="http://schemas.microsoft.com/office/drawing/2014/main" id="{AA1CEF44-DF54-3ECC-8667-2E48ED360B1C}"/>
                </a:ext>
              </a:extLst>
            </p:cNvPr>
            <p:cNvSpPr/>
            <p:nvPr/>
          </p:nvSpPr>
          <p:spPr>
            <a:xfrm>
              <a:off x="1649596" y="2587495"/>
              <a:ext cx="102968" cy="4763"/>
            </a:xfrm>
            <a:custGeom>
              <a:avLst/>
              <a:gdLst/>
              <a:ahLst/>
              <a:cxnLst/>
              <a:rect l="l" t="t" r="r" b="b"/>
              <a:pathLst>
                <a:path w="2335" h="108" extrusionOk="0">
                  <a:moveTo>
                    <a:pt x="60" y="0"/>
                  </a:moveTo>
                  <a:cubicBezTo>
                    <a:pt x="24" y="0"/>
                    <a:pt x="0" y="24"/>
                    <a:pt x="0" y="48"/>
                  </a:cubicBezTo>
                  <a:cubicBezTo>
                    <a:pt x="0" y="83"/>
                    <a:pt x="24" y="107"/>
                    <a:pt x="60" y="107"/>
                  </a:cubicBezTo>
                  <a:lnTo>
                    <a:pt x="2286" y="107"/>
                  </a:lnTo>
                  <a:cubicBezTo>
                    <a:pt x="2310" y="107"/>
                    <a:pt x="2334" y="83"/>
                    <a:pt x="2334" y="48"/>
                  </a:cubicBezTo>
                  <a:cubicBezTo>
                    <a:pt x="2334" y="24"/>
                    <a:pt x="2310" y="0"/>
                    <a:pt x="2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71;p47">
              <a:extLst>
                <a:ext uri="{FF2B5EF4-FFF2-40B4-BE49-F238E27FC236}">
                  <a16:creationId xmlns:a16="http://schemas.microsoft.com/office/drawing/2014/main" id="{54DC0786-1AF8-DFD5-ADB8-4E8BCC662A5E}"/>
                </a:ext>
              </a:extLst>
            </p:cNvPr>
            <p:cNvSpPr/>
            <p:nvPr/>
          </p:nvSpPr>
          <p:spPr>
            <a:xfrm>
              <a:off x="1598663" y="2596799"/>
              <a:ext cx="94016" cy="4366"/>
            </a:xfrm>
            <a:custGeom>
              <a:avLst/>
              <a:gdLst/>
              <a:ahLst/>
              <a:cxnLst/>
              <a:rect l="l" t="t" r="r" b="b"/>
              <a:pathLst>
                <a:path w="2132" h="99" extrusionOk="0">
                  <a:moveTo>
                    <a:pt x="42" y="0"/>
                  </a:moveTo>
                  <a:cubicBezTo>
                    <a:pt x="17" y="0"/>
                    <a:pt x="1" y="22"/>
                    <a:pt x="1" y="51"/>
                  </a:cubicBezTo>
                  <a:cubicBezTo>
                    <a:pt x="1" y="75"/>
                    <a:pt x="24" y="99"/>
                    <a:pt x="60" y="99"/>
                  </a:cubicBezTo>
                  <a:lnTo>
                    <a:pt x="2072" y="99"/>
                  </a:lnTo>
                  <a:cubicBezTo>
                    <a:pt x="2108" y="99"/>
                    <a:pt x="2132" y="75"/>
                    <a:pt x="2132" y="51"/>
                  </a:cubicBezTo>
                  <a:cubicBezTo>
                    <a:pt x="2132" y="22"/>
                    <a:pt x="2116" y="0"/>
                    <a:pt x="2090" y="0"/>
                  </a:cubicBezTo>
                  <a:cubicBezTo>
                    <a:pt x="2084" y="0"/>
                    <a:pt x="2079" y="1"/>
                    <a:pt x="2072" y="3"/>
                  </a:cubicBezTo>
                  <a:lnTo>
                    <a:pt x="60" y="3"/>
                  </a:lnTo>
                  <a:cubicBezTo>
                    <a:pt x="54" y="1"/>
                    <a:pt x="48" y="0"/>
                    <a:pt x="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72;p47">
              <a:extLst>
                <a:ext uri="{FF2B5EF4-FFF2-40B4-BE49-F238E27FC236}">
                  <a16:creationId xmlns:a16="http://schemas.microsoft.com/office/drawing/2014/main" id="{7DEC74A6-3295-D594-EC27-4BA5A7B21082}"/>
                </a:ext>
              </a:extLst>
            </p:cNvPr>
            <p:cNvSpPr/>
            <p:nvPr/>
          </p:nvSpPr>
          <p:spPr>
            <a:xfrm>
              <a:off x="1697353" y="2596799"/>
              <a:ext cx="83521" cy="4366"/>
            </a:xfrm>
            <a:custGeom>
              <a:avLst/>
              <a:gdLst/>
              <a:ahLst/>
              <a:cxnLst/>
              <a:rect l="l" t="t" r="r" b="b"/>
              <a:pathLst>
                <a:path w="1894" h="99" extrusionOk="0">
                  <a:moveTo>
                    <a:pt x="43" y="0"/>
                  </a:moveTo>
                  <a:cubicBezTo>
                    <a:pt x="17" y="0"/>
                    <a:pt x="1" y="22"/>
                    <a:pt x="1" y="51"/>
                  </a:cubicBezTo>
                  <a:cubicBezTo>
                    <a:pt x="1" y="75"/>
                    <a:pt x="25" y="99"/>
                    <a:pt x="60" y="99"/>
                  </a:cubicBezTo>
                  <a:lnTo>
                    <a:pt x="1846" y="99"/>
                  </a:lnTo>
                  <a:cubicBezTo>
                    <a:pt x="1870" y="99"/>
                    <a:pt x="1894" y="75"/>
                    <a:pt x="1894" y="51"/>
                  </a:cubicBezTo>
                  <a:cubicBezTo>
                    <a:pt x="1894" y="22"/>
                    <a:pt x="1878" y="0"/>
                    <a:pt x="1859" y="0"/>
                  </a:cubicBezTo>
                  <a:cubicBezTo>
                    <a:pt x="1855" y="0"/>
                    <a:pt x="1851" y="1"/>
                    <a:pt x="1846" y="3"/>
                  </a:cubicBezTo>
                  <a:lnTo>
                    <a:pt x="60" y="3"/>
                  </a:lnTo>
                  <a:cubicBezTo>
                    <a:pt x="54" y="1"/>
                    <a:pt x="48" y="0"/>
                    <a:pt x="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73;p47">
              <a:extLst>
                <a:ext uri="{FF2B5EF4-FFF2-40B4-BE49-F238E27FC236}">
                  <a16:creationId xmlns:a16="http://schemas.microsoft.com/office/drawing/2014/main" id="{4E44E7D6-FFC1-2CB8-C760-70BB7BC0B876}"/>
                </a:ext>
              </a:extLst>
            </p:cNvPr>
            <p:cNvSpPr/>
            <p:nvPr/>
          </p:nvSpPr>
          <p:spPr>
            <a:xfrm>
              <a:off x="1598663" y="2605839"/>
              <a:ext cx="13714" cy="4763"/>
            </a:xfrm>
            <a:custGeom>
              <a:avLst/>
              <a:gdLst/>
              <a:ahLst/>
              <a:cxnLst/>
              <a:rect l="l" t="t" r="r" b="b"/>
              <a:pathLst>
                <a:path w="311" h="108" extrusionOk="0">
                  <a:moveTo>
                    <a:pt x="60" y="1"/>
                  </a:moveTo>
                  <a:cubicBezTo>
                    <a:pt x="24" y="1"/>
                    <a:pt x="1" y="25"/>
                    <a:pt x="1" y="60"/>
                  </a:cubicBezTo>
                  <a:cubicBezTo>
                    <a:pt x="1" y="84"/>
                    <a:pt x="24" y="108"/>
                    <a:pt x="60" y="108"/>
                  </a:cubicBezTo>
                  <a:lnTo>
                    <a:pt x="262" y="108"/>
                  </a:lnTo>
                  <a:cubicBezTo>
                    <a:pt x="286" y="108"/>
                    <a:pt x="310" y="84"/>
                    <a:pt x="310" y="60"/>
                  </a:cubicBezTo>
                  <a:cubicBezTo>
                    <a:pt x="310" y="25"/>
                    <a:pt x="286"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774;p47">
              <a:extLst>
                <a:ext uri="{FF2B5EF4-FFF2-40B4-BE49-F238E27FC236}">
                  <a16:creationId xmlns:a16="http://schemas.microsoft.com/office/drawing/2014/main" id="{76711D72-6E5E-336C-BA27-32D8BCB6A8AF}"/>
                </a:ext>
              </a:extLst>
            </p:cNvPr>
            <p:cNvSpPr/>
            <p:nvPr/>
          </p:nvSpPr>
          <p:spPr>
            <a:xfrm>
              <a:off x="1617581" y="2605839"/>
              <a:ext cx="146007" cy="4763"/>
            </a:xfrm>
            <a:custGeom>
              <a:avLst/>
              <a:gdLst/>
              <a:ahLst/>
              <a:cxnLst/>
              <a:rect l="l" t="t" r="r" b="b"/>
              <a:pathLst>
                <a:path w="3311" h="108" extrusionOk="0">
                  <a:moveTo>
                    <a:pt x="48" y="1"/>
                  </a:moveTo>
                  <a:cubicBezTo>
                    <a:pt x="24" y="1"/>
                    <a:pt x="0" y="25"/>
                    <a:pt x="0" y="60"/>
                  </a:cubicBezTo>
                  <a:cubicBezTo>
                    <a:pt x="0" y="84"/>
                    <a:pt x="24" y="108"/>
                    <a:pt x="48" y="108"/>
                  </a:cubicBezTo>
                  <a:lnTo>
                    <a:pt x="3262" y="108"/>
                  </a:lnTo>
                  <a:cubicBezTo>
                    <a:pt x="3286" y="108"/>
                    <a:pt x="3310" y="84"/>
                    <a:pt x="3310" y="60"/>
                  </a:cubicBezTo>
                  <a:cubicBezTo>
                    <a:pt x="3310" y="25"/>
                    <a:pt x="3286" y="1"/>
                    <a:pt x="3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775;p47">
              <a:extLst>
                <a:ext uri="{FF2B5EF4-FFF2-40B4-BE49-F238E27FC236}">
                  <a16:creationId xmlns:a16="http://schemas.microsoft.com/office/drawing/2014/main" id="{43319EFE-7F9A-DA5E-DEB3-8E5B282FB959}"/>
                </a:ext>
              </a:extLst>
            </p:cNvPr>
            <p:cNvSpPr/>
            <p:nvPr/>
          </p:nvSpPr>
          <p:spPr>
            <a:xfrm>
              <a:off x="1598663" y="2615320"/>
              <a:ext cx="32588" cy="4763"/>
            </a:xfrm>
            <a:custGeom>
              <a:avLst/>
              <a:gdLst/>
              <a:ahLst/>
              <a:cxnLst/>
              <a:rect l="l" t="t" r="r" b="b"/>
              <a:pathLst>
                <a:path w="739" h="108" extrusionOk="0">
                  <a:moveTo>
                    <a:pt x="60" y="0"/>
                  </a:moveTo>
                  <a:cubicBezTo>
                    <a:pt x="24" y="0"/>
                    <a:pt x="1" y="24"/>
                    <a:pt x="1" y="48"/>
                  </a:cubicBezTo>
                  <a:cubicBezTo>
                    <a:pt x="1" y="83"/>
                    <a:pt x="24" y="107"/>
                    <a:pt x="60" y="107"/>
                  </a:cubicBezTo>
                  <a:lnTo>
                    <a:pt x="691" y="107"/>
                  </a:lnTo>
                  <a:cubicBezTo>
                    <a:pt x="715" y="107"/>
                    <a:pt x="739" y="83"/>
                    <a:pt x="739" y="48"/>
                  </a:cubicBezTo>
                  <a:cubicBezTo>
                    <a:pt x="739" y="24"/>
                    <a:pt x="715" y="0"/>
                    <a:pt x="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776;p47">
              <a:extLst>
                <a:ext uri="{FF2B5EF4-FFF2-40B4-BE49-F238E27FC236}">
                  <a16:creationId xmlns:a16="http://schemas.microsoft.com/office/drawing/2014/main" id="{CFFB4563-2E22-369D-832B-45974F46719A}"/>
                </a:ext>
              </a:extLst>
            </p:cNvPr>
            <p:cNvSpPr/>
            <p:nvPr/>
          </p:nvSpPr>
          <p:spPr>
            <a:xfrm>
              <a:off x="1723106" y="2615320"/>
              <a:ext cx="26282" cy="4763"/>
            </a:xfrm>
            <a:custGeom>
              <a:avLst/>
              <a:gdLst/>
              <a:ahLst/>
              <a:cxnLst/>
              <a:rect l="l" t="t" r="r" b="b"/>
              <a:pathLst>
                <a:path w="596" h="108" extrusionOk="0">
                  <a:moveTo>
                    <a:pt x="48" y="0"/>
                  </a:moveTo>
                  <a:cubicBezTo>
                    <a:pt x="24" y="0"/>
                    <a:pt x="0" y="24"/>
                    <a:pt x="0" y="48"/>
                  </a:cubicBezTo>
                  <a:cubicBezTo>
                    <a:pt x="0" y="83"/>
                    <a:pt x="24" y="107"/>
                    <a:pt x="48" y="107"/>
                  </a:cubicBezTo>
                  <a:lnTo>
                    <a:pt x="548" y="107"/>
                  </a:lnTo>
                  <a:cubicBezTo>
                    <a:pt x="572" y="107"/>
                    <a:pt x="596" y="83"/>
                    <a:pt x="596" y="48"/>
                  </a:cubicBezTo>
                  <a:cubicBezTo>
                    <a:pt x="596" y="24"/>
                    <a:pt x="572" y="0"/>
                    <a:pt x="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777;p47">
              <a:extLst>
                <a:ext uri="{FF2B5EF4-FFF2-40B4-BE49-F238E27FC236}">
                  <a16:creationId xmlns:a16="http://schemas.microsoft.com/office/drawing/2014/main" id="{ED447742-31FD-6E76-4F2F-43CB5D634152}"/>
                </a:ext>
              </a:extLst>
            </p:cNvPr>
            <p:cNvSpPr/>
            <p:nvPr/>
          </p:nvSpPr>
          <p:spPr>
            <a:xfrm>
              <a:off x="1636455" y="2615320"/>
              <a:ext cx="80390" cy="4763"/>
            </a:xfrm>
            <a:custGeom>
              <a:avLst/>
              <a:gdLst/>
              <a:ahLst/>
              <a:cxnLst/>
              <a:rect l="l" t="t" r="r" b="b"/>
              <a:pathLst>
                <a:path w="1823" h="108" extrusionOk="0">
                  <a:moveTo>
                    <a:pt x="60" y="0"/>
                  </a:moveTo>
                  <a:cubicBezTo>
                    <a:pt x="25" y="0"/>
                    <a:pt x="1" y="24"/>
                    <a:pt x="1" y="48"/>
                  </a:cubicBezTo>
                  <a:cubicBezTo>
                    <a:pt x="1" y="83"/>
                    <a:pt x="25" y="107"/>
                    <a:pt x="60" y="107"/>
                  </a:cubicBezTo>
                  <a:lnTo>
                    <a:pt x="1763" y="107"/>
                  </a:lnTo>
                  <a:cubicBezTo>
                    <a:pt x="1799" y="107"/>
                    <a:pt x="1822" y="83"/>
                    <a:pt x="1822" y="48"/>
                  </a:cubicBezTo>
                  <a:cubicBezTo>
                    <a:pt x="1822" y="24"/>
                    <a:pt x="1799" y="0"/>
                    <a:pt x="1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78;p47">
              <a:extLst>
                <a:ext uri="{FF2B5EF4-FFF2-40B4-BE49-F238E27FC236}">
                  <a16:creationId xmlns:a16="http://schemas.microsoft.com/office/drawing/2014/main" id="{8059ADCE-DA62-4E22-4032-E85C70BEDCDA}"/>
                </a:ext>
              </a:extLst>
            </p:cNvPr>
            <p:cNvSpPr/>
            <p:nvPr/>
          </p:nvSpPr>
          <p:spPr>
            <a:xfrm>
              <a:off x="1598663" y="2624625"/>
              <a:ext cx="60943" cy="4366"/>
            </a:xfrm>
            <a:custGeom>
              <a:avLst/>
              <a:gdLst/>
              <a:ahLst/>
              <a:cxnLst/>
              <a:rect l="l" t="t" r="r" b="b"/>
              <a:pathLst>
                <a:path w="1382" h="99" extrusionOk="0">
                  <a:moveTo>
                    <a:pt x="42" y="0"/>
                  </a:moveTo>
                  <a:cubicBezTo>
                    <a:pt x="17" y="0"/>
                    <a:pt x="1" y="22"/>
                    <a:pt x="1" y="51"/>
                  </a:cubicBezTo>
                  <a:cubicBezTo>
                    <a:pt x="1" y="75"/>
                    <a:pt x="24" y="99"/>
                    <a:pt x="60" y="99"/>
                  </a:cubicBezTo>
                  <a:lnTo>
                    <a:pt x="1322" y="99"/>
                  </a:lnTo>
                  <a:cubicBezTo>
                    <a:pt x="1358" y="99"/>
                    <a:pt x="1382" y="75"/>
                    <a:pt x="1382" y="51"/>
                  </a:cubicBezTo>
                  <a:cubicBezTo>
                    <a:pt x="1382" y="15"/>
                    <a:pt x="1358" y="3"/>
                    <a:pt x="1322" y="3"/>
                  </a:cubicBezTo>
                  <a:lnTo>
                    <a:pt x="60" y="3"/>
                  </a:lnTo>
                  <a:cubicBezTo>
                    <a:pt x="54" y="1"/>
                    <a:pt x="48" y="0"/>
                    <a:pt x="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79;p47">
              <a:extLst>
                <a:ext uri="{FF2B5EF4-FFF2-40B4-BE49-F238E27FC236}">
                  <a16:creationId xmlns:a16="http://schemas.microsoft.com/office/drawing/2014/main" id="{09D85B32-CA02-9DE8-6E1D-A0687AF542D8}"/>
                </a:ext>
              </a:extLst>
            </p:cNvPr>
            <p:cNvSpPr/>
            <p:nvPr/>
          </p:nvSpPr>
          <p:spPr>
            <a:xfrm>
              <a:off x="1664809" y="2624625"/>
              <a:ext cx="18433" cy="4366"/>
            </a:xfrm>
            <a:custGeom>
              <a:avLst/>
              <a:gdLst/>
              <a:ahLst/>
              <a:cxnLst/>
              <a:rect l="l" t="t" r="r" b="b"/>
              <a:pathLst>
                <a:path w="418" h="99" extrusionOk="0">
                  <a:moveTo>
                    <a:pt x="382" y="0"/>
                  </a:moveTo>
                  <a:cubicBezTo>
                    <a:pt x="378" y="0"/>
                    <a:pt x="374" y="1"/>
                    <a:pt x="370" y="3"/>
                  </a:cubicBezTo>
                  <a:lnTo>
                    <a:pt x="48" y="3"/>
                  </a:lnTo>
                  <a:cubicBezTo>
                    <a:pt x="25" y="3"/>
                    <a:pt x="1" y="15"/>
                    <a:pt x="1" y="51"/>
                  </a:cubicBezTo>
                  <a:cubicBezTo>
                    <a:pt x="1" y="75"/>
                    <a:pt x="25" y="99"/>
                    <a:pt x="48" y="99"/>
                  </a:cubicBezTo>
                  <a:lnTo>
                    <a:pt x="370" y="99"/>
                  </a:lnTo>
                  <a:cubicBezTo>
                    <a:pt x="394" y="99"/>
                    <a:pt x="417" y="75"/>
                    <a:pt x="417" y="51"/>
                  </a:cubicBezTo>
                  <a:cubicBezTo>
                    <a:pt x="417" y="22"/>
                    <a:pt x="401" y="0"/>
                    <a:pt x="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80;p47">
              <a:extLst>
                <a:ext uri="{FF2B5EF4-FFF2-40B4-BE49-F238E27FC236}">
                  <a16:creationId xmlns:a16="http://schemas.microsoft.com/office/drawing/2014/main" id="{CD1C12BD-3802-167C-EEED-4EF9B5C71467}"/>
                </a:ext>
              </a:extLst>
            </p:cNvPr>
            <p:cNvSpPr/>
            <p:nvPr/>
          </p:nvSpPr>
          <p:spPr>
            <a:xfrm>
              <a:off x="1598663" y="2575941"/>
              <a:ext cx="102438" cy="4763"/>
            </a:xfrm>
            <a:custGeom>
              <a:avLst/>
              <a:gdLst/>
              <a:ahLst/>
              <a:cxnLst/>
              <a:rect l="l" t="t" r="r" b="b"/>
              <a:pathLst>
                <a:path w="2323" h="108" extrusionOk="0">
                  <a:moveTo>
                    <a:pt x="60" y="0"/>
                  </a:moveTo>
                  <a:cubicBezTo>
                    <a:pt x="24" y="0"/>
                    <a:pt x="1" y="24"/>
                    <a:pt x="1" y="60"/>
                  </a:cubicBezTo>
                  <a:cubicBezTo>
                    <a:pt x="1" y="83"/>
                    <a:pt x="24" y="107"/>
                    <a:pt x="60" y="107"/>
                  </a:cubicBezTo>
                  <a:lnTo>
                    <a:pt x="2263" y="107"/>
                  </a:lnTo>
                  <a:cubicBezTo>
                    <a:pt x="2287" y="107"/>
                    <a:pt x="2322" y="83"/>
                    <a:pt x="2322" y="60"/>
                  </a:cubicBezTo>
                  <a:cubicBezTo>
                    <a:pt x="2310" y="24"/>
                    <a:pt x="2287" y="0"/>
                    <a:pt x="2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81;p47">
              <a:extLst>
                <a:ext uri="{FF2B5EF4-FFF2-40B4-BE49-F238E27FC236}">
                  <a16:creationId xmlns:a16="http://schemas.microsoft.com/office/drawing/2014/main" id="{9C44864F-067E-21A8-B3EF-0C2359412551}"/>
                </a:ext>
              </a:extLst>
            </p:cNvPr>
            <p:cNvSpPr/>
            <p:nvPr/>
          </p:nvSpPr>
          <p:spPr>
            <a:xfrm>
              <a:off x="1708378" y="2575941"/>
              <a:ext cx="48904" cy="4763"/>
            </a:xfrm>
            <a:custGeom>
              <a:avLst/>
              <a:gdLst/>
              <a:ahLst/>
              <a:cxnLst/>
              <a:rect l="l" t="t" r="r" b="b"/>
              <a:pathLst>
                <a:path w="1109" h="108" extrusionOk="0">
                  <a:moveTo>
                    <a:pt x="60" y="0"/>
                  </a:moveTo>
                  <a:cubicBezTo>
                    <a:pt x="25" y="0"/>
                    <a:pt x="1" y="24"/>
                    <a:pt x="1" y="60"/>
                  </a:cubicBezTo>
                  <a:cubicBezTo>
                    <a:pt x="1" y="83"/>
                    <a:pt x="25" y="107"/>
                    <a:pt x="60" y="107"/>
                  </a:cubicBezTo>
                  <a:lnTo>
                    <a:pt x="1049" y="107"/>
                  </a:lnTo>
                  <a:cubicBezTo>
                    <a:pt x="1084" y="107"/>
                    <a:pt x="1108" y="83"/>
                    <a:pt x="1108" y="60"/>
                  </a:cubicBezTo>
                  <a:cubicBezTo>
                    <a:pt x="1108" y="24"/>
                    <a:pt x="1084" y="0"/>
                    <a:pt x="10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82;p47">
              <a:extLst>
                <a:ext uri="{FF2B5EF4-FFF2-40B4-BE49-F238E27FC236}">
                  <a16:creationId xmlns:a16="http://schemas.microsoft.com/office/drawing/2014/main" id="{FF574ECC-5A8B-79C8-BD46-40DF80D1390B}"/>
                </a:ext>
              </a:extLst>
            </p:cNvPr>
            <p:cNvSpPr/>
            <p:nvPr/>
          </p:nvSpPr>
          <p:spPr>
            <a:xfrm>
              <a:off x="1524623" y="2922988"/>
              <a:ext cx="688362" cy="10010"/>
            </a:xfrm>
            <a:custGeom>
              <a:avLst/>
              <a:gdLst/>
              <a:ahLst/>
              <a:cxnLst/>
              <a:rect l="l" t="t" r="r" b="b"/>
              <a:pathLst>
                <a:path w="15610" h="227" extrusionOk="0">
                  <a:moveTo>
                    <a:pt x="108" y="0"/>
                  </a:moveTo>
                  <a:cubicBezTo>
                    <a:pt x="48" y="0"/>
                    <a:pt x="1" y="48"/>
                    <a:pt x="1" y="107"/>
                  </a:cubicBezTo>
                  <a:cubicBezTo>
                    <a:pt x="1" y="167"/>
                    <a:pt x="48" y="214"/>
                    <a:pt x="108" y="226"/>
                  </a:cubicBezTo>
                  <a:lnTo>
                    <a:pt x="15491" y="226"/>
                  </a:lnTo>
                  <a:cubicBezTo>
                    <a:pt x="15562" y="226"/>
                    <a:pt x="15610" y="167"/>
                    <a:pt x="15610" y="107"/>
                  </a:cubicBezTo>
                  <a:cubicBezTo>
                    <a:pt x="15610" y="48"/>
                    <a:pt x="15562" y="0"/>
                    <a:pt x="154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783;p47">
            <a:extLst>
              <a:ext uri="{FF2B5EF4-FFF2-40B4-BE49-F238E27FC236}">
                <a16:creationId xmlns:a16="http://schemas.microsoft.com/office/drawing/2014/main" id="{9272F96C-196A-4663-0807-394532B6D0B8}"/>
              </a:ext>
            </a:extLst>
          </p:cNvPr>
          <p:cNvGrpSpPr/>
          <p:nvPr/>
        </p:nvGrpSpPr>
        <p:grpSpPr>
          <a:xfrm>
            <a:off x="713417" y="718535"/>
            <a:ext cx="548633" cy="556487"/>
            <a:chOff x="713417" y="539408"/>
            <a:chExt cx="548633" cy="556487"/>
          </a:xfrm>
        </p:grpSpPr>
        <p:sp>
          <p:nvSpPr>
            <p:cNvPr id="3" name="Google Shape;784;p47">
              <a:extLst>
                <a:ext uri="{FF2B5EF4-FFF2-40B4-BE49-F238E27FC236}">
                  <a16:creationId xmlns:a16="http://schemas.microsoft.com/office/drawing/2014/main" id="{3F8C7AE2-F488-3A34-E92D-11FD2575A02A}"/>
                </a:ext>
              </a:extLst>
            </p:cNvPr>
            <p:cNvSpPr/>
            <p:nvPr/>
          </p:nvSpPr>
          <p:spPr>
            <a:xfrm>
              <a:off x="899918" y="539408"/>
              <a:ext cx="175631" cy="107646"/>
            </a:xfrm>
            <a:custGeom>
              <a:avLst/>
              <a:gdLst/>
              <a:ahLst/>
              <a:cxnLst/>
              <a:rect l="l" t="t" r="r" b="b"/>
              <a:pathLst>
                <a:path w="4799" h="3001" extrusionOk="0">
                  <a:moveTo>
                    <a:pt x="1096" y="0"/>
                  </a:moveTo>
                  <a:cubicBezTo>
                    <a:pt x="834" y="0"/>
                    <a:pt x="608" y="179"/>
                    <a:pt x="560" y="441"/>
                  </a:cubicBezTo>
                  <a:lnTo>
                    <a:pt x="0" y="3000"/>
                  </a:lnTo>
                  <a:lnTo>
                    <a:pt x="4799" y="3000"/>
                  </a:lnTo>
                  <a:lnTo>
                    <a:pt x="4239" y="441"/>
                  </a:lnTo>
                  <a:cubicBezTo>
                    <a:pt x="4179" y="179"/>
                    <a:pt x="3953" y="0"/>
                    <a:pt x="3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85;p47">
              <a:extLst>
                <a:ext uri="{FF2B5EF4-FFF2-40B4-BE49-F238E27FC236}">
                  <a16:creationId xmlns:a16="http://schemas.microsoft.com/office/drawing/2014/main" id="{FEC1CCE4-F1F9-222D-279C-0C221BE632B3}"/>
                </a:ext>
              </a:extLst>
            </p:cNvPr>
            <p:cNvSpPr/>
            <p:nvPr/>
          </p:nvSpPr>
          <p:spPr>
            <a:xfrm>
              <a:off x="713417" y="628222"/>
              <a:ext cx="167360" cy="178561"/>
            </a:xfrm>
            <a:custGeom>
              <a:avLst/>
              <a:gdLst/>
              <a:ahLst/>
              <a:cxnLst/>
              <a:rect l="l" t="t" r="r" b="b"/>
              <a:pathLst>
                <a:path w="4573" h="4978" extrusionOk="0">
                  <a:moveTo>
                    <a:pt x="1907" y="1"/>
                  </a:moveTo>
                  <a:cubicBezTo>
                    <a:pt x="1713" y="1"/>
                    <a:pt x="1531" y="98"/>
                    <a:pt x="1429" y="274"/>
                  </a:cubicBezTo>
                  <a:lnTo>
                    <a:pt x="131" y="2525"/>
                  </a:lnTo>
                  <a:cubicBezTo>
                    <a:pt x="0" y="2751"/>
                    <a:pt x="36" y="3037"/>
                    <a:pt x="239" y="3215"/>
                  </a:cubicBezTo>
                  <a:lnTo>
                    <a:pt x="2179" y="4977"/>
                  </a:lnTo>
                  <a:lnTo>
                    <a:pt x="4572" y="834"/>
                  </a:lnTo>
                  <a:lnTo>
                    <a:pt x="2072" y="24"/>
                  </a:lnTo>
                  <a:cubicBezTo>
                    <a:pt x="2017" y="9"/>
                    <a:pt x="1962" y="1"/>
                    <a:pt x="1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86;p47">
              <a:extLst>
                <a:ext uri="{FF2B5EF4-FFF2-40B4-BE49-F238E27FC236}">
                  <a16:creationId xmlns:a16="http://schemas.microsoft.com/office/drawing/2014/main" id="{2DDA851A-B185-F743-4B33-7E37611F4BE3}"/>
                </a:ext>
              </a:extLst>
            </p:cNvPr>
            <p:cNvSpPr/>
            <p:nvPr/>
          </p:nvSpPr>
          <p:spPr>
            <a:xfrm>
              <a:off x="713417" y="828520"/>
              <a:ext cx="167360" cy="178525"/>
            </a:xfrm>
            <a:custGeom>
              <a:avLst/>
              <a:gdLst/>
              <a:ahLst/>
              <a:cxnLst/>
              <a:rect l="l" t="t" r="r" b="b"/>
              <a:pathLst>
                <a:path w="4573" h="4977" extrusionOk="0">
                  <a:moveTo>
                    <a:pt x="2179" y="0"/>
                  </a:moveTo>
                  <a:lnTo>
                    <a:pt x="239" y="1763"/>
                  </a:lnTo>
                  <a:cubicBezTo>
                    <a:pt x="36" y="1941"/>
                    <a:pt x="0" y="2227"/>
                    <a:pt x="131" y="2453"/>
                  </a:cubicBezTo>
                  <a:lnTo>
                    <a:pt x="1429" y="4703"/>
                  </a:lnTo>
                  <a:cubicBezTo>
                    <a:pt x="1531" y="4880"/>
                    <a:pt x="1713" y="4977"/>
                    <a:pt x="1907" y="4977"/>
                  </a:cubicBezTo>
                  <a:cubicBezTo>
                    <a:pt x="1962" y="4977"/>
                    <a:pt x="2017" y="4969"/>
                    <a:pt x="2072" y="4953"/>
                  </a:cubicBezTo>
                  <a:lnTo>
                    <a:pt x="4572" y="4144"/>
                  </a:lnTo>
                  <a:lnTo>
                    <a:pt x="21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87;p47">
              <a:extLst>
                <a:ext uri="{FF2B5EF4-FFF2-40B4-BE49-F238E27FC236}">
                  <a16:creationId xmlns:a16="http://schemas.microsoft.com/office/drawing/2014/main" id="{5F862472-076A-3E4F-B727-68195B299297}"/>
                </a:ext>
              </a:extLst>
            </p:cNvPr>
            <p:cNvSpPr/>
            <p:nvPr/>
          </p:nvSpPr>
          <p:spPr>
            <a:xfrm>
              <a:off x="899918" y="988249"/>
              <a:ext cx="175631" cy="107646"/>
            </a:xfrm>
            <a:custGeom>
              <a:avLst/>
              <a:gdLst/>
              <a:ahLst/>
              <a:cxnLst/>
              <a:rect l="l" t="t" r="r" b="b"/>
              <a:pathLst>
                <a:path w="4799" h="3001" extrusionOk="0">
                  <a:moveTo>
                    <a:pt x="0" y="0"/>
                  </a:moveTo>
                  <a:lnTo>
                    <a:pt x="560" y="2560"/>
                  </a:lnTo>
                  <a:cubicBezTo>
                    <a:pt x="608" y="2822"/>
                    <a:pt x="834" y="3001"/>
                    <a:pt x="1096" y="3001"/>
                  </a:cubicBezTo>
                  <a:lnTo>
                    <a:pt x="3703" y="3001"/>
                  </a:lnTo>
                  <a:cubicBezTo>
                    <a:pt x="3953" y="3001"/>
                    <a:pt x="4179" y="2822"/>
                    <a:pt x="4239" y="2560"/>
                  </a:cubicBezTo>
                  <a:lnTo>
                    <a:pt x="47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788;p47">
              <a:extLst>
                <a:ext uri="{FF2B5EF4-FFF2-40B4-BE49-F238E27FC236}">
                  <a16:creationId xmlns:a16="http://schemas.microsoft.com/office/drawing/2014/main" id="{05E4A5FA-2BA9-DBB3-5AA3-88A7074F8F65}"/>
                </a:ext>
              </a:extLst>
            </p:cNvPr>
            <p:cNvSpPr/>
            <p:nvPr/>
          </p:nvSpPr>
          <p:spPr>
            <a:xfrm>
              <a:off x="1094690" y="828520"/>
              <a:ext cx="167360" cy="178274"/>
            </a:xfrm>
            <a:custGeom>
              <a:avLst/>
              <a:gdLst/>
              <a:ahLst/>
              <a:cxnLst/>
              <a:rect l="l" t="t" r="r" b="b"/>
              <a:pathLst>
                <a:path w="4573" h="4970" extrusionOk="0">
                  <a:moveTo>
                    <a:pt x="2394" y="0"/>
                  </a:moveTo>
                  <a:lnTo>
                    <a:pt x="0" y="4144"/>
                  </a:lnTo>
                  <a:lnTo>
                    <a:pt x="2501" y="4942"/>
                  </a:lnTo>
                  <a:cubicBezTo>
                    <a:pt x="2556" y="4961"/>
                    <a:pt x="2612" y="4970"/>
                    <a:pt x="2669" y="4970"/>
                  </a:cubicBezTo>
                  <a:cubicBezTo>
                    <a:pt x="2857" y="4970"/>
                    <a:pt x="3043" y="4868"/>
                    <a:pt x="3144" y="4703"/>
                  </a:cubicBezTo>
                  <a:lnTo>
                    <a:pt x="4441" y="2453"/>
                  </a:lnTo>
                  <a:cubicBezTo>
                    <a:pt x="4572" y="2227"/>
                    <a:pt x="4525" y="1941"/>
                    <a:pt x="4334" y="1763"/>
                  </a:cubicBezTo>
                  <a:lnTo>
                    <a:pt x="23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9;p47">
              <a:extLst>
                <a:ext uri="{FF2B5EF4-FFF2-40B4-BE49-F238E27FC236}">
                  <a16:creationId xmlns:a16="http://schemas.microsoft.com/office/drawing/2014/main" id="{2B431348-A9DF-5016-5395-03ECD4BD3D53}"/>
                </a:ext>
              </a:extLst>
            </p:cNvPr>
            <p:cNvSpPr/>
            <p:nvPr/>
          </p:nvSpPr>
          <p:spPr>
            <a:xfrm>
              <a:off x="1094690" y="628222"/>
              <a:ext cx="167360" cy="178561"/>
            </a:xfrm>
            <a:custGeom>
              <a:avLst/>
              <a:gdLst/>
              <a:ahLst/>
              <a:cxnLst/>
              <a:rect l="l" t="t" r="r" b="b"/>
              <a:pathLst>
                <a:path w="4573" h="4978" extrusionOk="0">
                  <a:moveTo>
                    <a:pt x="2661" y="1"/>
                  </a:moveTo>
                  <a:cubicBezTo>
                    <a:pt x="2607" y="1"/>
                    <a:pt x="2553" y="9"/>
                    <a:pt x="2501" y="24"/>
                  </a:cubicBezTo>
                  <a:lnTo>
                    <a:pt x="0" y="834"/>
                  </a:lnTo>
                  <a:lnTo>
                    <a:pt x="2394" y="4977"/>
                  </a:lnTo>
                  <a:lnTo>
                    <a:pt x="4334" y="3215"/>
                  </a:lnTo>
                  <a:cubicBezTo>
                    <a:pt x="4525" y="3037"/>
                    <a:pt x="4572" y="2751"/>
                    <a:pt x="4441" y="2525"/>
                  </a:cubicBezTo>
                  <a:lnTo>
                    <a:pt x="3144" y="274"/>
                  </a:lnTo>
                  <a:cubicBezTo>
                    <a:pt x="3041" y="98"/>
                    <a:pt x="2852" y="1"/>
                    <a:pt x="2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790;p47">
              <a:extLst>
                <a:ext uri="{FF2B5EF4-FFF2-40B4-BE49-F238E27FC236}">
                  <a16:creationId xmlns:a16="http://schemas.microsoft.com/office/drawing/2014/main" id="{86D776F8-27F7-20FC-874A-32C9F2DE8120}"/>
                </a:ext>
              </a:extLst>
            </p:cNvPr>
            <p:cNvSpPr/>
            <p:nvPr/>
          </p:nvSpPr>
          <p:spPr>
            <a:xfrm>
              <a:off x="763958" y="598342"/>
              <a:ext cx="447551" cy="438618"/>
            </a:xfrm>
            <a:custGeom>
              <a:avLst/>
              <a:gdLst/>
              <a:ahLst/>
              <a:cxnLst/>
              <a:rect l="l" t="t" r="r" b="b"/>
              <a:pathLst>
                <a:path w="12229" h="12228" extrusionOk="0">
                  <a:moveTo>
                    <a:pt x="6108" y="0"/>
                  </a:moveTo>
                  <a:cubicBezTo>
                    <a:pt x="2739" y="0"/>
                    <a:pt x="1" y="2738"/>
                    <a:pt x="1" y="6108"/>
                  </a:cubicBezTo>
                  <a:cubicBezTo>
                    <a:pt x="1" y="9489"/>
                    <a:pt x="2739" y="12228"/>
                    <a:pt x="6108" y="12228"/>
                  </a:cubicBezTo>
                  <a:cubicBezTo>
                    <a:pt x="9490" y="12228"/>
                    <a:pt x="12228" y="9489"/>
                    <a:pt x="12228" y="6108"/>
                  </a:cubicBezTo>
                  <a:cubicBezTo>
                    <a:pt x="12228" y="2738"/>
                    <a:pt x="9490" y="0"/>
                    <a:pt x="6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91;p47">
              <a:extLst>
                <a:ext uri="{FF2B5EF4-FFF2-40B4-BE49-F238E27FC236}">
                  <a16:creationId xmlns:a16="http://schemas.microsoft.com/office/drawing/2014/main" id="{97966ABD-25CD-6CB2-31B5-B96263AC82F7}"/>
                </a:ext>
              </a:extLst>
            </p:cNvPr>
            <p:cNvSpPr/>
            <p:nvPr/>
          </p:nvSpPr>
          <p:spPr>
            <a:xfrm>
              <a:off x="813182" y="689703"/>
              <a:ext cx="305077" cy="256076"/>
            </a:xfrm>
            <a:custGeom>
              <a:avLst/>
              <a:gdLst/>
              <a:ahLst/>
              <a:cxnLst/>
              <a:rect l="l" t="t" r="r" b="b"/>
              <a:pathLst>
                <a:path w="8336" h="7139" extrusionOk="0">
                  <a:moveTo>
                    <a:pt x="4763" y="1"/>
                  </a:moveTo>
                  <a:cubicBezTo>
                    <a:pt x="1596" y="1"/>
                    <a:pt x="1" y="3847"/>
                    <a:pt x="2251" y="6085"/>
                  </a:cubicBezTo>
                  <a:cubicBezTo>
                    <a:pt x="2975" y="6813"/>
                    <a:pt x="3868" y="7139"/>
                    <a:pt x="4744" y="7139"/>
                  </a:cubicBezTo>
                  <a:cubicBezTo>
                    <a:pt x="6575" y="7139"/>
                    <a:pt x="8335" y="5715"/>
                    <a:pt x="8335" y="3573"/>
                  </a:cubicBezTo>
                  <a:cubicBezTo>
                    <a:pt x="8335" y="1596"/>
                    <a:pt x="6740" y="1"/>
                    <a:pt x="4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92;p47">
              <a:extLst>
                <a:ext uri="{FF2B5EF4-FFF2-40B4-BE49-F238E27FC236}">
                  <a16:creationId xmlns:a16="http://schemas.microsoft.com/office/drawing/2014/main" id="{21CF5E23-C1F0-2F89-8919-63AB7BB0FBD1}"/>
                </a:ext>
              </a:extLst>
            </p:cNvPr>
            <p:cNvSpPr/>
            <p:nvPr/>
          </p:nvSpPr>
          <p:spPr>
            <a:xfrm>
              <a:off x="926488" y="757641"/>
              <a:ext cx="122053" cy="120021"/>
            </a:xfrm>
            <a:custGeom>
              <a:avLst/>
              <a:gdLst/>
              <a:ahLst/>
              <a:cxnLst/>
              <a:rect l="l" t="t" r="r" b="b"/>
              <a:pathLst>
                <a:path w="3335" h="3346" extrusionOk="0">
                  <a:moveTo>
                    <a:pt x="1667" y="0"/>
                  </a:moveTo>
                  <a:cubicBezTo>
                    <a:pt x="751" y="0"/>
                    <a:pt x="1" y="750"/>
                    <a:pt x="1" y="1667"/>
                  </a:cubicBezTo>
                  <a:cubicBezTo>
                    <a:pt x="1" y="2596"/>
                    <a:pt x="751" y="3346"/>
                    <a:pt x="1667" y="3346"/>
                  </a:cubicBezTo>
                  <a:cubicBezTo>
                    <a:pt x="2596" y="3346"/>
                    <a:pt x="3334" y="2596"/>
                    <a:pt x="3334" y="1667"/>
                  </a:cubicBezTo>
                  <a:cubicBezTo>
                    <a:pt x="3334" y="750"/>
                    <a:pt x="2596" y="0"/>
                    <a:pt x="1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793;p47">
            <a:extLst>
              <a:ext uri="{FF2B5EF4-FFF2-40B4-BE49-F238E27FC236}">
                <a16:creationId xmlns:a16="http://schemas.microsoft.com/office/drawing/2014/main" id="{E444C704-A643-41ED-7DED-7FAF24D87A36}"/>
              </a:ext>
            </a:extLst>
          </p:cNvPr>
          <p:cNvGrpSpPr/>
          <p:nvPr/>
        </p:nvGrpSpPr>
        <p:grpSpPr>
          <a:xfrm>
            <a:off x="1682902" y="918609"/>
            <a:ext cx="598799" cy="388630"/>
            <a:chOff x="2289975" y="794250"/>
            <a:chExt cx="598799" cy="388630"/>
          </a:xfrm>
        </p:grpSpPr>
        <p:sp>
          <p:nvSpPr>
            <p:cNvPr id="113" name="Google Shape;794;p47">
              <a:extLst>
                <a:ext uri="{FF2B5EF4-FFF2-40B4-BE49-F238E27FC236}">
                  <a16:creationId xmlns:a16="http://schemas.microsoft.com/office/drawing/2014/main" id="{48653AE4-1EB6-9C0E-EFF1-3E21CD11F19E}"/>
                </a:ext>
              </a:extLst>
            </p:cNvPr>
            <p:cNvSpPr/>
            <p:nvPr/>
          </p:nvSpPr>
          <p:spPr>
            <a:xfrm>
              <a:off x="2289975" y="954263"/>
              <a:ext cx="228603" cy="228603"/>
            </a:xfrm>
            <a:custGeom>
              <a:avLst/>
              <a:gdLst/>
              <a:ahLst/>
              <a:cxnLst/>
              <a:rect l="l" t="t" r="r" b="b"/>
              <a:pathLst>
                <a:path w="14883" h="14883" extrusionOk="0">
                  <a:moveTo>
                    <a:pt x="2822" y="0"/>
                  </a:moveTo>
                  <a:lnTo>
                    <a:pt x="0" y="2822"/>
                  </a:lnTo>
                  <a:lnTo>
                    <a:pt x="4632" y="7441"/>
                  </a:lnTo>
                  <a:lnTo>
                    <a:pt x="0" y="12061"/>
                  </a:lnTo>
                  <a:lnTo>
                    <a:pt x="2822" y="14883"/>
                  </a:lnTo>
                  <a:lnTo>
                    <a:pt x="7442" y="10263"/>
                  </a:lnTo>
                  <a:lnTo>
                    <a:pt x="12073" y="14883"/>
                  </a:lnTo>
                  <a:lnTo>
                    <a:pt x="14883" y="12061"/>
                  </a:lnTo>
                  <a:lnTo>
                    <a:pt x="10263" y="7441"/>
                  </a:lnTo>
                  <a:lnTo>
                    <a:pt x="14883" y="2822"/>
                  </a:lnTo>
                  <a:lnTo>
                    <a:pt x="12073" y="0"/>
                  </a:lnTo>
                  <a:lnTo>
                    <a:pt x="7442" y="4620"/>
                  </a:lnTo>
                  <a:lnTo>
                    <a:pt x="2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795;p47">
              <a:extLst>
                <a:ext uri="{FF2B5EF4-FFF2-40B4-BE49-F238E27FC236}">
                  <a16:creationId xmlns:a16="http://schemas.microsoft.com/office/drawing/2014/main" id="{E94358BE-F2E0-7EE9-1006-32840455AF74}"/>
                </a:ext>
              </a:extLst>
            </p:cNvPr>
            <p:cNvGrpSpPr/>
            <p:nvPr/>
          </p:nvGrpSpPr>
          <p:grpSpPr>
            <a:xfrm>
              <a:off x="2660175" y="794250"/>
              <a:ext cx="228599" cy="388630"/>
              <a:chOff x="5024425" y="633350"/>
              <a:chExt cx="228599" cy="388630"/>
            </a:xfrm>
          </p:grpSpPr>
          <p:sp>
            <p:nvSpPr>
              <p:cNvPr id="115" name="Google Shape;796;p47">
                <a:extLst>
                  <a:ext uri="{FF2B5EF4-FFF2-40B4-BE49-F238E27FC236}">
                    <a16:creationId xmlns:a16="http://schemas.microsoft.com/office/drawing/2014/main" id="{E7DB68EB-CF46-2D2B-6F84-BFBFA6B6FA1A}"/>
                  </a:ext>
                </a:extLst>
              </p:cNvPr>
              <p:cNvSpPr/>
              <p:nvPr/>
            </p:nvSpPr>
            <p:spPr>
              <a:xfrm>
                <a:off x="5024425" y="827643"/>
                <a:ext cx="228599" cy="194337"/>
              </a:xfrm>
              <a:custGeom>
                <a:avLst/>
                <a:gdLst/>
                <a:ahLst/>
                <a:cxnLst/>
                <a:rect l="l" t="t" r="r" b="b"/>
                <a:pathLst>
                  <a:path w="9788" h="8478" extrusionOk="0">
                    <a:moveTo>
                      <a:pt x="4894" y="1"/>
                    </a:moveTo>
                    <a:lnTo>
                      <a:pt x="1" y="8478"/>
                    </a:lnTo>
                    <a:lnTo>
                      <a:pt x="9787" y="8478"/>
                    </a:lnTo>
                    <a:lnTo>
                      <a:pt x="48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797;p47">
                <a:extLst>
                  <a:ext uri="{FF2B5EF4-FFF2-40B4-BE49-F238E27FC236}">
                    <a16:creationId xmlns:a16="http://schemas.microsoft.com/office/drawing/2014/main" id="{EEDE0694-B150-8853-F8DF-A7E823108157}"/>
                  </a:ext>
                </a:extLst>
              </p:cNvPr>
              <p:cNvSpPr/>
              <p:nvPr/>
            </p:nvSpPr>
            <p:spPr>
              <a:xfrm>
                <a:off x="5024425" y="633350"/>
                <a:ext cx="228599" cy="194337"/>
              </a:xfrm>
              <a:custGeom>
                <a:avLst/>
                <a:gdLst/>
                <a:ahLst/>
                <a:cxnLst/>
                <a:rect l="l" t="t" r="r" b="b"/>
                <a:pathLst>
                  <a:path w="9788" h="8478" extrusionOk="0">
                    <a:moveTo>
                      <a:pt x="4894" y="0"/>
                    </a:moveTo>
                    <a:lnTo>
                      <a:pt x="1" y="8478"/>
                    </a:lnTo>
                    <a:lnTo>
                      <a:pt x="9787" y="8478"/>
                    </a:lnTo>
                    <a:lnTo>
                      <a:pt x="48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 name="Google Shape;798;p47">
            <a:extLst>
              <a:ext uri="{FF2B5EF4-FFF2-40B4-BE49-F238E27FC236}">
                <a16:creationId xmlns:a16="http://schemas.microsoft.com/office/drawing/2014/main" id="{E3394A30-7645-59B1-2958-B27B75D59007}"/>
              </a:ext>
            </a:extLst>
          </p:cNvPr>
          <p:cNvGrpSpPr/>
          <p:nvPr/>
        </p:nvGrpSpPr>
        <p:grpSpPr>
          <a:xfrm>
            <a:off x="1992160" y="4057514"/>
            <a:ext cx="1232611" cy="724200"/>
            <a:chOff x="1992160" y="3878387"/>
            <a:chExt cx="1232611" cy="724200"/>
          </a:xfrm>
        </p:grpSpPr>
        <p:sp>
          <p:nvSpPr>
            <p:cNvPr id="119" name="Google Shape;799;p47">
              <a:extLst>
                <a:ext uri="{FF2B5EF4-FFF2-40B4-BE49-F238E27FC236}">
                  <a16:creationId xmlns:a16="http://schemas.microsoft.com/office/drawing/2014/main" id="{3DF41580-5C15-EEA0-BA87-259E9531154F}"/>
                </a:ext>
              </a:extLst>
            </p:cNvPr>
            <p:cNvSpPr/>
            <p:nvPr/>
          </p:nvSpPr>
          <p:spPr>
            <a:xfrm>
              <a:off x="1992160" y="4223713"/>
              <a:ext cx="137100" cy="137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800;p47">
              <a:extLst>
                <a:ext uri="{FF2B5EF4-FFF2-40B4-BE49-F238E27FC236}">
                  <a16:creationId xmlns:a16="http://schemas.microsoft.com/office/drawing/2014/main" id="{B7017EC8-441F-667E-E48C-B4CFE1BF44C4}"/>
                </a:ext>
              </a:extLst>
            </p:cNvPr>
            <p:cNvGrpSpPr/>
            <p:nvPr/>
          </p:nvGrpSpPr>
          <p:grpSpPr>
            <a:xfrm>
              <a:off x="2518575" y="3878387"/>
              <a:ext cx="706196" cy="724200"/>
              <a:chOff x="7786800" y="3686209"/>
              <a:chExt cx="706196" cy="724200"/>
            </a:xfrm>
          </p:grpSpPr>
          <p:sp>
            <p:nvSpPr>
              <p:cNvPr id="121" name="Google Shape;801;p47">
                <a:extLst>
                  <a:ext uri="{FF2B5EF4-FFF2-40B4-BE49-F238E27FC236}">
                    <a16:creationId xmlns:a16="http://schemas.microsoft.com/office/drawing/2014/main" id="{1F9D716F-F057-76AB-EC5A-A602F8B3C51B}"/>
                  </a:ext>
                </a:extLst>
              </p:cNvPr>
              <p:cNvSpPr txBox="1"/>
              <p:nvPr/>
            </p:nvSpPr>
            <p:spPr>
              <a:xfrm>
                <a:off x="8139896" y="3686209"/>
                <a:ext cx="353100" cy="362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latin typeface="Montserrat Black"/>
                    <a:ea typeface="Montserrat Black"/>
                    <a:cs typeface="Montserrat Black"/>
                    <a:sym typeface="Montserrat Black"/>
                  </a:rPr>
                  <a:t>✓</a:t>
                </a:r>
                <a:endParaRPr>
                  <a:solidFill>
                    <a:schemeClr val="accent4"/>
                  </a:solidFill>
                  <a:latin typeface="Montserrat Black"/>
                  <a:ea typeface="Montserrat Black"/>
                  <a:cs typeface="Montserrat Black"/>
                  <a:sym typeface="Montserrat Black"/>
                </a:endParaRPr>
              </a:p>
            </p:txBody>
          </p:sp>
          <p:sp>
            <p:nvSpPr>
              <p:cNvPr id="122" name="Google Shape;802;p47">
                <a:extLst>
                  <a:ext uri="{FF2B5EF4-FFF2-40B4-BE49-F238E27FC236}">
                    <a16:creationId xmlns:a16="http://schemas.microsoft.com/office/drawing/2014/main" id="{4581079E-36E1-4158-5D14-4C117592ACE5}"/>
                  </a:ext>
                </a:extLst>
              </p:cNvPr>
              <p:cNvSpPr txBox="1"/>
              <p:nvPr/>
            </p:nvSpPr>
            <p:spPr>
              <a:xfrm>
                <a:off x="7786800" y="4048309"/>
                <a:ext cx="353100" cy="362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rPr>
                  <a:t>✗</a:t>
                </a:r>
                <a:endParaRPr>
                  <a:solidFill>
                    <a:schemeClr val="accent4"/>
                  </a:solidFill>
                  <a:latin typeface="Montserrat Black"/>
                  <a:ea typeface="Montserrat Black"/>
                  <a:cs typeface="Montserrat Black"/>
                  <a:sym typeface="Montserrat Black"/>
                </a:endParaRPr>
              </a:p>
            </p:txBody>
          </p:sp>
        </p:grpSp>
      </p:grpSp>
      <p:grpSp>
        <p:nvGrpSpPr>
          <p:cNvPr id="112" name="Group 111">
            <a:extLst>
              <a:ext uri="{FF2B5EF4-FFF2-40B4-BE49-F238E27FC236}">
                <a16:creationId xmlns:a16="http://schemas.microsoft.com/office/drawing/2014/main" id="{203A8C4E-44C0-4DB8-FF44-65BEAC6128D9}"/>
              </a:ext>
            </a:extLst>
          </p:cNvPr>
          <p:cNvGrpSpPr/>
          <p:nvPr/>
        </p:nvGrpSpPr>
        <p:grpSpPr>
          <a:xfrm>
            <a:off x="5556967" y="1353311"/>
            <a:ext cx="3429200" cy="3825301"/>
            <a:chOff x="5680760" y="1386802"/>
            <a:chExt cx="3209496" cy="3580220"/>
          </a:xfrm>
        </p:grpSpPr>
        <p:pic>
          <p:nvPicPr>
            <p:cNvPr id="2050" name="Picture 2">
              <a:extLst>
                <a:ext uri="{FF2B5EF4-FFF2-40B4-BE49-F238E27FC236}">
                  <a16:creationId xmlns:a16="http://schemas.microsoft.com/office/drawing/2014/main" id="{956BC06B-1FD8-11CC-FCA7-51BD55BD3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349" y="1386802"/>
              <a:ext cx="2618319" cy="26183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9EF4601-5761-7BFB-4633-A5E10519B36A}"/>
                </a:ext>
              </a:extLst>
            </p:cNvPr>
            <p:cNvSpPr txBox="1"/>
            <p:nvPr/>
          </p:nvSpPr>
          <p:spPr>
            <a:xfrm>
              <a:off x="5680760" y="3950114"/>
              <a:ext cx="3209496" cy="10169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rgbClr val="79D3FE"/>
                  </a:solidFill>
                  <a:effectLst>
                    <a:outerShdw blurRad="38100" dist="38100" dir="2700000" algn="tl">
                      <a:srgbClr val="000000">
                        <a:alpha val="43137"/>
                      </a:srgbClr>
                    </a:outerShdw>
                  </a:effectLst>
                  <a:latin typeface="Montserrat"/>
                  <a:cs typeface="Segoe UI"/>
                </a:rPr>
                <a:t>Scan it to go to our website!</a:t>
              </a:r>
              <a:endParaRPr lang="en-US" sz="2400" b="1" dirty="0">
                <a:solidFill>
                  <a:srgbClr val="79D3FE"/>
                </a:solidFill>
                <a:effectLst>
                  <a:outerShdw blurRad="38100" dist="38100" dir="2700000" algn="tl">
                    <a:srgbClr val="000000">
                      <a:alpha val="43137"/>
                    </a:srgbClr>
                  </a:outerShdw>
                </a:effectLst>
                <a:latin typeface="Montserrat"/>
                <a:cs typeface="Segoe UI"/>
              </a:endParaRPr>
            </a:p>
          </p:txBody>
        </p:sp>
      </p:grpSp>
    </p:spTree>
    <p:extLst>
      <p:ext uri="{BB962C8B-B14F-4D97-AF65-F5344CB8AC3E}">
        <p14:creationId xmlns:p14="http://schemas.microsoft.com/office/powerpoint/2010/main" val="901926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7"/>
          <p:cNvSpPr txBox="1">
            <a:spLocks noGrp="1"/>
          </p:cNvSpPr>
          <p:nvPr>
            <p:ph type="title"/>
          </p:nvPr>
        </p:nvSpPr>
        <p:spPr>
          <a:xfrm>
            <a:off x="713250" y="539500"/>
            <a:ext cx="77175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outerShdw blurRad="38100" dist="38100" dir="2700000" algn="tl">
                    <a:srgbClr val="000000">
                      <a:alpha val="43137"/>
                    </a:srgbClr>
                  </a:outerShdw>
                </a:effectLst>
              </a:rPr>
              <a:t>Table of contents</a:t>
            </a:r>
            <a:endParaRPr dirty="0">
              <a:effectLst>
                <a:outerShdw blurRad="38100" dist="38100" dir="2700000" algn="tl">
                  <a:srgbClr val="000000">
                    <a:alpha val="43137"/>
                  </a:srgbClr>
                </a:outerShdw>
              </a:effectLst>
            </a:endParaRPr>
          </a:p>
        </p:txBody>
      </p:sp>
      <p:sp>
        <p:nvSpPr>
          <p:cNvPr id="337" name="Google Shape;337;p37"/>
          <p:cNvSpPr txBox="1">
            <a:spLocks noGrp="1"/>
          </p:cNvSpPr>
          <p:nvPr>
            <p:ph type="title" idx="2"/>
          </p:nvPr>
        </p:nvSpPr>
        <p:spPr>
          <a:xfrm>
            <a:off x="1144781" y="1645951"/>
            <a:ext cx="6402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38" name="Google Shape;338;p37"/>
          <p:cNvSpPr txBox="1">
            <a:spLocks noGrp="1"/>
          </p:cNvSpPr>
          <p:nvPr>
            <p:ph type="subTitle" idx="1"/>
          </p:nvPr>
        </p:nvSpPr>
        <p:spPr>
          <a:xfrm>
            <a:off x="1876283" y="1577401"/>
            <a:ext cx="27432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team</a:t>
            </a:r>
            <a:endParaRPr dirty="0"/>
          </a:p>
        </p:txBody>
      </p:sp>
      <p:sp>
        <p:nvSpPr>
          <p:cNvPr id="339" name="Google Shape;339;p37"/>
          <p:cNvSpPr txBox="1">
            <a:spLocks noGrp="1"/>
          </p:cNvSpPr>
          <p:nvPr>
            <p:ph type="title" idx="3"/>
          </p:nvPr>
        </p:nvSpPr>
        <p:spPr>
          <a:xfrm>
            <a:off x="1144781" y="2772090"/>
            <a:ext cx="6402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40" name="Google Shape;340;p37"/>
          <p:cNvSpPr txBox="1">
            <a:spLocks noGrp="1"/>
          </p:cNvSpPr>
          <p:nvPr>
            <p:ph type="subTitle" idx="4"/>
          </p:nvPr>
        </p:nvSpPr>
        <p:spPr>
          <a:xfrm>
            <a:off x="1876283" y="2703540"/>
            <a:ext cx="27432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problem</a:t>
            </a:r>
            <a:endParaRPr dirty="0"/>
          </a:p>
        </p:txBody>
      </p:sp>
      <p:sp>
        <p:nvSpPr>
          <p:cNvPr id="341" name="Google Shape;341;p37"/>
          <p:cNvSpPr txBox="1">
            <a:spLocks noGrp="1"/>
          </p:cNvSpPr>
          <p:nvPr>
            <p:ph type="title" idx="5"/>
          </p:nvPr>
        </p:nvSpPr>
        <p:spPr>
          <a:xfrm>
            <a:off x="1144781" y="3870073"/>
            <a:ext cx="6402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42" name="Google Shape;342;p37"/>
          <p:cNvSpPr txBox="1">
            <a:spLocks noGrp="1"/>
          </p:cNvSpPr>
          <p:nvPr>
            <p:ph type="subTitle" idx="6"/>
          </p:nvPr>
        </p:nvSpPr>
        <p:spPr>
          <a:xfrm>
            <a:off x="1876283" y="3801523"/>
            <a:ext cx="27432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proposal</a:t>
            </a:r>
            <a:endParaRPr dirty="0"/>
          </a:p>
        </p:txBody>
      </p:sp>
      <p:sp>
        <p:nvSpPr>
          <p:cNvPr id="343" name="Google Shape;343;p37"/>
          <p:cNvSpPr txBox="1">
            <a:spLocks noGrp="1"/>
          </p:cNvSpPr>
          <p:nvPr>
            <p:ph type="title" idx="7"/>
          </p:nvPr>
        </p:nvSpPr>
        <p:spPr>
          <a:xfrm>
            <a:off x="5239978" y="2140420"/>
            <a:ext cx="6402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44" name="Google Shape;344;p37"/>
          <p:cNvSpPr txBox="1">
            <a:spLocks noGrp="1"/>
          </p:cNvSpPr>
          <p:nvPr>
            <p:ph type="subTitle" idx="8"/>
          </p:nvPr>
        </p:nvSpPr>
        <p:spPr>
          <a:xfrm>
            <a:off x="5971503" y="2071870"/>
            <a:ext cx="2743200" cy="77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Demo of our application</a:t>
            </a:r>
            <a:endParaRPr dirty="0"/>
          </a:p>
        </p:txBody>
      </p:sp>
      <p:sp>
        <p:nvSpPr>
          <p:cNvPr id="11" name="Google Shape;343;p37"/>
          <p:cNvSpPr txBox="1">
            <a:spLocks noGrp="1"/>
          </p:cNvSpPr>
          <p:nvPr>
            <p:ph type="title" idx="7"/>
          </p:nvPr>
        </p:nvSpPr>
        <p:spPr>
          <a:xfrm>
            <a:off x="5239978" y="3308579"/>
            <a:ext cx="640200"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2" name="Google Shape;344;p37"/>
          <p:cNvSpPr txBox="1">
            <a:spLocks noGrp="1"/>
          </p:cNvSpPr>
          <p:nvPr>
            <p:ph type="subTitle" idx="8"/>
          </p:nvPr>
        </p:nvSpPr>
        <p:spPr>
          <a:xfrm>
            <a:off x="5971503" y="3368038"/>
            <a:ext cx="2743200" cy="5215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Future plans</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7" name="Google Shape;337;p37"/>
          <p:cNvSpPr txBox="1">
            <a:spLocks noGrp="1"/>
          </p:cNvSpPr>
          <p:nvPr>
            <p:ph type="title" idx="2"/>
          </p:nvPr>
        </p:nvSpPr>
        <p:spPr>
          <a:xfrm>
            <a:off x="4037239" y="1508302"/>
            <a:ext cx="996511" cy="8721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t>01</a:t>
            </a:r>
            <a:endParaRPr sz="5000" dirty="0"/>
          </a:p>
        </p:txBody>
      </p:sp>
      <p:sp>
        <p:nvSpPr>
          <p:cNvPr id="338" name="Google Shape;338;p37"/>
          <p:cNvSpPr txBox="1">
            <a:spLocks noGrp="1"/>
          </p:cNvSpPr>
          <p:nvPr>
            <p:ph type="subTitle" idx="1"/>
          </p:nvPr>
        </p:nvSpPr>
        <p:spPr>
          <a:xfrm>
            <a:off x="171450" y="2497984"/>
            <a:ext cx="8801100" cy="6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solidFill>
                  <a:schemeClr val="accent2"/>
                </a:solidFill>
                <a:effectLst>
                  <a:outerShdw blurRad="38100" dist="38100" dir="2700000" algn="tl">
                    <a:srgbClr val="000000">
                      <a:alpha val="43137"/>
                    </a:srgbClr>
                  </a:outerShdw>
                </a:effectLst>
              </a:rPr>
              <a:t>Our team</a:t>
            </a:r>
            <a:endParaRPr sz="4000" dirty="0">
              <a:solidFill>
                <a:schemeClr val="accent2"/>
              </a:solidFill>
              <a:effectLst>
                <a:outerShdw blurRad="38100" dist="38100" dir="2700000" algn="tl">
                  <a:srgbClr val="000000">
                    <a:alpha val="43137"/>
                  </a:srgbClr>
                </a:outerShdw>
              </a:effectLst>
            </a:endParaRPr>
          </a:p>
        </p:txBody>
      </p:sp>
      <p:grpSp>
        <p:nvGrpSpPr>
          <p:cNvPr id="16" name="Google Shape;460;p39">
            <a:extLst>
              <a:ext uri="{FF2B5EF4-FFF2-40B4-BE49-F238E27FC236}">
                <a16:creationId xmlns:a16="http://schemas.microsoft.com/office/drawing/2014/main" id="{C773F189-16A6-85E2-BEBF-56FC2A81FF9B}"/>
              </a:ext>
            </a:extLst>
          </p:cNvPr>
          <p:cNvGrpSpPr/>
          <p:nvPr/>
        </p:nvGrpSpPr>
        <p:grpSpPr>
          <a:xfrm>
            <a:off x="713233" y="630925"/>
            <a:ext cx="1344166" cy="1247800"/>
            <a:chOff x="713233" y="630925"/>
            <a:chExt cx="1344166" cy="1247800"/>
          </a:xfrm>
        </p:grpSpPr>
        <p:grpSp>
          <p:nvGrpSpPr>
            <p:cNvPr id="17" name="Google Shape;461;p39">
              <a:extLst>
                <a:ext uri="{FF2B5EF4-FFF2-40B4-BE49-F238E27FC236}">
                  <a16:creationId xmlns:a16="http://schemas.microsoft.com/office/drawing/2014/main" id="{E31B2386-9C99-C8AC-856B-51F06CABCC8D}"/>
                </a:ext>
              </a:extLst>
            </p:cNvPr>
            <p:cNvGrpSpPr/>
            <p:nvPr/>
          </p:nvGrpSpPr>
          <p:grpSpPr>
            <a:xfrm>
              <a:off x="713233" y="630936"/>
              <a:ext cx="914412" cy="914412"/>
              <a:chOff x="713233" y="630936"/>
              <a:chExt cx="914412" cy="914412"/>
            </a:xfrm>
          </p:grpSpPr>
          <p:sp>
            <p:nvSpPr>
              <p:cNvPr id="24" name="Google Shape;462;p39">
                <a:extLst>
                  <a:ext uri="{FF2B5EF4-FFF2-40B4-BE49-F238E27FC236}">
                    <a16:creationId xmlns:a16="http://schemas.microsoft.com/office/drawing/2014/main" id="{E3F94DF5-9187-A286-5451-F95CCF2AFF40}"/>
                  </a:ext>
                </a:extLst>
              </p:cNvPr>
              <p:cNvSpPr/>
              <p:nvPr/>
            </p:nvSpPr>
            <p:spPr>
              <a:xfrm>
                <a:off x="814179" y="731882"/>
                <a:ext cx="712520" cy="712520"/>
              </a:xfrm>
              <a:custGeom>
                <a:avLst/>
                <a:gdLst/>
                <a:ahLst/>
                <a:cxnLst/>
                <a:rect l="l" t="t" r="r" b="b"/>
                <a:pathLst>
                  <a:path w="11597" h="11597" extrusionOk="0">
                    <a:moveTo>
                      <a:pt x="1107" y="0"/>
                    </a:moveTo>
                    <a:cubicBezTo>
                      <a:pt x="488" y="0"/>
                      <a:pt x="0" y="488"/>
                      <a:pt x="0" y="1107"/>
                    </a:cubicBezTo>
                    <a:lnTo>
                      <a:pt x="0" y="10489"/>
                    </a:lnTo>
                    <a:cubicBezTo>
                      <a:pt x="0" y="11109"/>
                      <a:pt x="488" y="11597"/>
                      <a:pt x="1107" y="11597"/>
                    </a:cubicBezTo>
                    <a:lnTo>
                      <a:pt x="10489" y="11597"/>
                    </a:lnTo>
                    <a:cubicBezTo>
                      <a:pt x="11109" y="11597"/>
                      <a:pt x="11597" y="11109"/>
                      <a:pt x="11597" y="10489"/>
                    </a:cubicBezTo>
                    <a:lnTo>
                      <a:pt x="11597" y="1107"/>
                    </a:lnTo>
                    <a:cubicBezTo>
                      <a:pt x="11597" y="488"/>
                      <a:pt x="11109" y="0"/>
                      <a:pt x="10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63;p39">
                <a:extLst>
                  <a:ext uri="{FF2B5EF4-FFF2-40B4-BE49-F238E27FC236}">
                    <a16:creationId xmlns:a16="http://schemas.microsoft.com/office/drawing/2014/main" id="{F0651EFB-FEDF-25C8-2671-B74C7A88EACD}"/>
                  </a:ext>
                </a:extLst>
              </p:cNvPr>
              <p:cNvSpPr/>
              <p:nvPr/>
            </p:nvSpPr>
            <p:spPr>
              <a:xfrm>
                <a:off x="925324" y="843027"/>
                <a:ext cx="490168" cy="490168"/>
              </a:xfrm>
              <a:custGeom>
                <a:avLst/>
                <a:gdLst/>
                <a:ahLst/>
                <a:cxnLst/>
                <a:rect l="l" t="t" r="r" b="b"/>
                <a:pathLst>
                  <a:path w="7978" h="7978" extrusionOk="0">
                    <a:moveTo>
                      <a:pt x="656" y="1"/>
                    </a:moveTo>
                    <a:cubicBezTo>
                      <a:pt x="287" y="1"/>
                      <a:pt x="1" y="287"/>
                      <a:pt x="1" y="656"/>
                    </a:cubicBezTo>
                    <a:lnTo>
                      <a:pt x="1" y="7323"/>
                    </a:lnTo>
                    <a:cubicBezTo>
                      <a:pt x="1" y="7680"/>
                      <a:pt x="287" y="7978"/>
                      <a:pt x="656" y="7978"/>
                    </a:cubicBezTo>
                    <a:lnTo>
                      <a:pt x="7323" y="7978"/>
                    </a:lnTo>
                    <a:cubicBezTo>
                      <a:pt x="7680" y="7978"/>
                      <a:pt x="7978" y="7680"/>
                      <a:pt x="7978" y="7323"/>
                    </a:cubicBezTo>
                    <a:lnTo>
                      <a:pt x="7978" y="656"/>
                    </a:lnTo>
                    <a:cubicBezTo>
                      <a:pt x="7978" y="287"/>
                      <a:pt x="7680" y="1"/>
                      <a:pt x="7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64;p39">
                <a:extLst>
                  <a:ext uri="{FF2B5EF4-FFF2-40B4-BE49-F238E27FC236}">
                    <a16:creationId xmlns:a16="http://schemas.microsoft.com/office/drawing/2014/main" id="{B05B18B9-600A-38BC-0C0F-DCE25E2E1DDF}"/>
                  </a:ext>
                </a:extLst>
              </p:cNvPr>
              <p:cNvSpPr/>
              <p:nvPr/>
            </p:nvSpPr>
            <p:spPr>
              <a:xfrm>
                <a:off x="925324" y="630936"/>
                <a:ext cx="60088" cy="161710"/>
              </a:xfrm>
              <a:custGeom>
                <a:avLst/>
                <a:gdLst/>
                <a:ahLst/>
                <a:cxnLst/>
                <a:rect l="l" t="t" r="r" b="b"/>
                <a:pathLst>
                  <a:path w="978" h="2632" extrusionOk="0">
                    <a:moveTo>
                      <a:pt x="489" y="0"/>
                    </a:moveTo>
                    <a:cubicBezTo>
                      <a:pt x="215" y="0"/>
                      <a:pt x="1" y="214"/>
                      <a:pt x="1" y="488"/>
                    </a:cubicBezTo>
                    <a:lnTo>
                      <a:pt x="1" y="2143"/>
                    </a:lnTo>
                    <a:cubicBezTo>
                      <a:pt x="1" y="2417"/>
                      <a:pt x="215" y="2631"/>
                      <a:pt x="489" y="2631"/>
                    </a:cubicBezTo>
                    <a:cubicBezTo>
                      <a:pt x="751" y="2631"/>
                      <a:pt x="977" y="2417"/>
                      <a:pt x="977" y="2143"/>
                    </a:cubicBezTo>
                    <a:lnTo>
                      <a:pt x="977" y="488"/>
                    </a:lnTo>
                    <a:cubicBezTo>
                      <a:pt x="977" y="214"/>
                      <a:pt x="751"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65;p39">
                <a:extLst>
                  <a:ext uri="{FF2B5EF4-FFF2-40B4-BE49-F238E27FC236}">
                    <a16:creationId xmlns:a16="http://schemas.microsoft.com/office/drawing/2014/main" id="{3FA8F36D-E5C0-D03A-3BC7-8AF39C6E1578}"/>
                  </a:ext>
                </a:extLst>
              </p:cNvPr>
              <p:cNvSpPr/>
              <p:nvPr/>
            </p:nvSpPr>
            <p:spPr>
              <a:xfrm>
                <a:off x="1068725" y="630936"/>
                <a:ext cx="60027" cy="161710"/>
              </a:xfrm>
              <a:custGeom>
                <a:avLst/>
                <a:gdLst/>
                <a:ahLst/>
                <a:cxnLst/>
                <a:rect l="l" t="t" r="r" b="b"/>
                <a:pathLst>
                  <a:path w="977" h="2632" extrusionOk="0">
                    <a:moveTo>
                      <a:pt x="489" y="0"/>
                    </a:moveTo>
                    <a:cubicBezTo>
                      <a:pt x="215" y="0"/>
                      <a:pt x="0" y="214"/>
                      <a:pt x="0" y="488"/>
                    </a:cubicBezTo>
                    <a:lnTo>
                      <a:pt x="0" y="2143"/>
                    </a:lnTo>
                    <a:cubicBezTo>
                      <a:pt x="0" y="2417"/>
                      <a:pt x="215" y="2631"/>
                      <a:pt x="489" y="2631"/>
                    </a:cubicBezTo>
                    <a:cubicBezTo>
                      <a:pt x="762" y="2631"/>
                      <a:pt x="977" y="2417"/>
                      <a:pt x="977" y="2143"/>
                    </a:cubicBezTo>
                    <a:lnTo>
                      <a:pt x="977" y="488"/>
                    </a:lnTo>
                    <a:cubicBezTo>
                      <a:pt x="977" y="214"/>
                      <a:pt x="762"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66;p39">
                <a:extLst>
                  <a:ext uri="{FF2B5EF4-FFF2-40B4-BE49-F238E27FC236}">
                    <a16:creationId xmlns:a16="http://schemas.microsoft.com/office/drawing/2014/main" id="{20EC61B9-4612-6FC5-3EBB-A2D51B86C22E}"/>
                  </a:ext>
                </a:extLst>
              </p:cNvPr>
              <p:cNvSpPr/>
              <p:nvPr/>
            </p:nvSpPr>
            <p:spPr>
              <a:xfrm>
                <a:off x="1212126" y="630936"/>
                <a:ext cx="60027" cy="161710"/>
              </a:xfrm>
              <a:custGeom>
                <a:avLst/>
                <a:gdLst/>
                <a:ahLst/>
                <a:cxnLst/>
                <a:rect l="l" t="t" r="r" b="b"/>
                <a:pathLst>
                  <a:path w="977" h="2632" extrusionOk="0">
                    <a:moveTo>
                      <a:pt x="488" y="0"/>
                    </a:moveTo>
                    <a:cubicBezTo>
                      <a:pt x="214" y="0"/>
                      <a:pt x="0" y="214"/>
                      <a:pt x="0" y="488"/>
                    </a:cubicBezTo>
                    <a:lnTo>
                      <a:pt x="0" y="2143"/>
                    </a:lnTo>
                    <a:cubicBezTo>
                      <a:pt x="0" y="2417"/>
                      <a:pt x="214" y="2631"/>
                      <a:pt x="488" y="2631"/>
                    </a:cubicBezTo>
                    <a:cubicBezTo>
                      <a:pt x="762" y="2631"/>
                      <a:pt x="976" y="2417"/>
                      <a:pt x="976" y="2143"/>
                    </a:cubicBezTo>
                    <a:lnTo>
                      <a:pt x="976" y="488"/>
                    </a:lnTo>
                    <a:cubicBezTo>
                      <a:pt x="976" y="214"/>
                      <a:pt x="762" y="0"/>
                      <a:pt x="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67;p39">
                <a:extLst>
                  <a:ext uri="{FF2B5EF4-FFF2-40B4-BE49-F238E27FC236}">
                    <a16:creationId xmlns:a16="http://schemas.microsoft.com/office/drawing/2014/main" id="{D564C902-5030-481E-5BFB-19F4B93D0C8C}"/>
                  </a:ext>
                </a:extLst>
              </p:cNvPr>
              <p:cNvSpPr/>
              <p:nvPr/>
            </p:nvSpPr>
            <p:spPr>
              <a:xfrm>
                <a:off x="1355465" y="630936"/>
                <a:ext cx="60764" cy="161710"/>
              </a:xfrm>
              <a:custGeom>
                <a:avLst/>
                <a:gdLst/>
                <a:ahLst/>
                <a:cxnLst/>
                <a:rect l="l" t="t" r="r" b="b"/>
                <a:pathLst>
                  <a:path w="989" h="2632" extrusionOk="0">
                    <a:moveTo>
                      <a:pt x="489" y="0"/>
                    </a:moveTo>
                    <a:cubicBezTo>
                      <a:pt x="227" y="0"/>
                      <a:pt x="1" y="214"/>
                      <a:pt x="1" y="488"/>
                    </a:cubicBezTo>
                    <a:lnTo>
                      <a:pt x="1" y="2143"/>
                    </a:lnTo>
                    <a:cubicBezTo>
                      <a:pt x="1" y="2417"/>
                      <a:pt x="227" y="2631"/>
                      <a:pt x="489" y="2631"/>
                    </a:cubicBezTo>
                    <a:cubicBezTo>
                      <a:pt x="763" y="2631"/>
                      <a:pt x="989" y="2417"/>
                      <a:pt x="989" y="2143"/>
                    </a:cubicBezTo>
                    <a:lnTo>
                      <a:pt x="989" y="488"/>
                    </a:lnTo>
                    <a:cubicBezTo>
                      <a:pt x="989" y="214"/>
                      <a:pt x="763"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8;p39">
                <a:extLst>
                  <a:ext uri="{FF2B5EF4-FFF2-40B4-BE49-F238E27FC236}">
                    <a16:creationId xmlns:a16="http://schemas.microsoft.com/office/drawing/2014/main" id="{EC1A93F9-3DA1-94B6-AF26-978BE022ED8E}"/>
                  </a:ext>
                </a:extLst>
              </p:cNvPr>
              <p:cNvSpPr/>
              <p:nvPr/>
            </p:nvSpPr>
            <p:spPr>
              <a:xfrm>
                <a:off x="925324" y="1383637"/>
                <a:ext cx="60088" cy="161710"/>
              </a:xfrm>
              <a:custGeom>
                <a:avLst/>
                <a:gdLst/>
                <a:ahLst/>
                <a:cxnLst/>
                <a:rect l="l" t="t" r="r" b="b"/>
                <a:pathLst>
                  <a:path w="978" h="2632" extrusionOk="0">
                    <a:moveTo>
                      <a:pt x="489" y="0"/>
                    </a:moveTo>
                    <a:cubicBezTo>
                      <a:pt x="215" y="0"/>
                      <a:pt x="1" y="215"/>
                      <a:pt x="1" y="489"/>
                    </a:cubicBezTo>
                    <a:lnTo>
                      <a:pt x="1" y="2144"/>
                    </a:lnTo>
                    <a:cubicBezTo>
                      <a:pt x="1" y="2417"/>
                      <a:pt x="215" y="2632"/>
                      <a:pt x="489" y="2632"/>
                    </a:cubicBezTo>
                    <a:cubicBezTo>
                      <a:pt x="751" y="2632"/>
                      <a:pt x="977" y="2417"/>
                      <a:pt x="977" y="2144"/>
                    </a:cubicBezTo>
                    <a:lnTo>
                      <a:pt x="977" y="489"/>
                    </a:lnTo>
                    <a:cubicBezTo>
                      <a:pt x="977" y="215"/>
                      <a:pt x="751"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9;p39">
                <a:extLst>
                  <a:ext uri="{FF2B5EF4-FFF2-40B4-BE49-F238E27FC236}">
                    <a16:creationId xmlns:a16="http://schemas.microsoft.com/office/drawing/2014/main" id="{1FD8F476-39CD-6967-A6C9-4B209CB33A4C}"/>
                  </a:ext>
                </a:extLst>
              </p:cNvPr>
              <p:cNvSpPr/>
              <p:nvPr/>
            </p:nvSpPr>
            <p:spPr>
              <a:xfrm>
                <a:off x="1068725" y="1383637"/>
                <a:ext cx="60027" cy="161710"/>
              </a:xfrm>
              <a:custGeom>
                <a:avLst/>
                <a:gdLst/>
                <a:ahLst/>
                <a:cxnLst/>
                <a:rect l="l" t="t" r="r" b="b"/>
                <a:pathLst>
                  <a:path w="977" h="2632" extrusionOk="0">
                    <a:moveTo>
                      <a:pt x="489" y="0"/>
                    </a:moveTo>
                    <a:cubicBezTo>
                      <a:pt x="215" y="0"/>
                      <a:pt x="0" y="215"/>
                      <a:pt x="0" y="489"/>
                    </a:cubicBezTo>
                    <a:lnTo>
                      <a:pt x="0" y="2144"/>
                    </a:lnTo>
                    <a:cubicBezTo>
                      <a:pt x="0" y="2417"/>
                      <a:pt x="215" y="2632"/>
                      <a:pt x="489" y="2632"/>
                    </a:cubicBezTo>
                    <a:cubicBezTo>
                      <a:pt x="762" y="2632"/>
                      <a:pt x="977" y="2417"/>
                      <a:pt x="977" y="2144"/>
                    </a:cubicBezTo>
                    <a:lnTo>
                      <a:pt x="977" y="489"/>
                    </a:lnTo>
                    <a:cubicBezTo>
                      <a:pt x="977" y="215"/>
                      <a:pt x="762"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0;p39">
                <a:extLst>
                  <a:ext uri="{FF2B5EF4-FFF2-40B4-BE49-F238E27FC236}">
                    <a16:creationId xmlns:a16="http://schemas.microsoft.com/office/drawing/2014/main" id="{DCED9104-3105-849E-6391-654C6E26FD58}"/>
                  </a:ext>
                </a:extLst>
              </p:cNvPr>
              <p:cNvSpPr/>
              <p:nvPr/>
            </p:nvSpPr>
            <p:spPr>
              <a:xfrm>
                <a:off x="1212126" y="1383637"/>
                <a:ext cx="60027" cy="161710"/>
              </a:xfrm>
              <a:custGeom>
                <a:avLst/>
                <a:gdLst/>
                <a:ahLst/>
                <a:cxnLst/>
                <a:rect l="l" t="t" r="r" b="b"/>
                <a:pathLst>
                  <a:path w="977" h="2632" extrusionOk="0">
                    <a:moveTo>
                      <a:pt x="488" y="0"/>
                    </a:moveTo>
                    <a:cubicBezTo>
                      <a:pt x="214" y="0"/>
                      <a:pt x="0" y="215"/>
                      <a:pt x="0" y="489"/>
                    </a:cubicBezTo>
                    <a:lnTo>
                      <a:pt x="0" y="2144"/>
                    </a:lnTo>
                    <a:cubicBezTo>
                      <a:pt x="0" y="2417"/>
                      <a:pt x="214" y="2632"/>
                      <a:pt x="488" y="2632"/>
                    </a:cubicBezTo>
                    <a:cubicBezTo>
                      <a:pt x="762" y="2632"/>
                      <a:pt x="976" y="2417"/>
                      <a:pt x="976" y="2144"/>
                    </a:cubicBezTo>
                    <a:lnTo>
                      <a:pt x="976" y="489"/>
                    </a:lnTo>
                    <a:cubicBezTo>
                      <a:pt x="976" y="215"/>
                      <a:pt x="762" y="0"/>
                      <a:pt x="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71;p39">
                <a:extLst>
                  <a:ext uri="{FF2B5EF4-FFF2-40B4-BE49-F238E27FC236}">
                    <a16:creationId xmlns:a16="http://schemas.microsoft.com/office/drawing/2014/main" id="{F2009AB4-7E1E-4FC4-02F3-A5739555D57E}"/>
                  </a:ext>
                </a:extLst>
              </p:cNvPr>
              <p:cNvSpPr/>
              <p:nvPr/>
            </p:nvSpPr>
            <p:spPr>
              <a:xfrm>
                <a:off x="1355465" y="1383637"/>
                <a:ext cx="60764" cy="161710"/>
              </a:xfrm>
              <a:custGeom>
                <a:avLst/>
                <a:gdLst/>
                <a:ahLst/>
                <a:cxnLst/>
                <a:rect l="l" t="t" r="r" b="b"/>
                <a:pathLst>
                  <a:path w="989" h="2632" extrusionOk="0">
                    <a:moveTo>
                      <a:pt x="489" y="0"/>
                    </a:moveTo>
                    <a:cubicBezTo>
                      <a:pt x="227" y="0"/>
                      <a:pt x="1" y="215"/>
                      <a:pt x="1" y="489"/>
                    </a:cubicBezTo>
                    <a:lnTo>
                      <a:pt x="1" y="2144"/>
                    </a:lnTo>
                    <a:cubicBezTo>
                      <a:pt x="1" y="2417"/>
                      <a:pt x="227" y="2632"/>
                      <a:pt x="489" y="2632"/>
                    </a:cubicBezTo>
                    <a:cubicBezTo>
                      <a:pt x="763" y="2632"/>
                      <a:pt x="977" y="2417"/>
                      <a:pt x="989" y="2144"/>
                    </a:cubicBezTo>
                    <a:lnTo>
                      <a:pt x="989" y="489"/>
                    </a:lnTo>
                    <a:cubicBezTo>
                      <a:pt x="989" y="215"/>
                      <a:pt x="763"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72;p39">
                <a:extLst>
                  <a:ext uri="{FF2B5EF4-FFF2-40B4-BE49-F238E27FC236}">
                    <a16:creationId xmlns:a16="http://schemas.microsoft.com/office/drawing/2014/main" id="{91DA8591-FF03-D2EC-1045-13963ABBD2B1}"/>
                  </a:ext>
                </a:extLst>
              </p:cNvPr>
              <p:cNvSpPr/>
              <p:nvPr/>
            </p:nvSpPr>
            <p:spPr>
              <a:xfrm>
                <a:off x="1465935" y="843027"/>
                <a:ext cx="161710" cy="60088"/>
              </a:xfrm>
              <a:custGeom>
                <a:avLst/>
                <a:gdLst/>
                <a:ahLst/>
                <a:cxnLst/>
                <a:rect l="l" t="t" r="r" b="b"/>
                <a:pathLst>
                  <a:path w="2632" h="978" extrusionOk="0">
                    <a:moveTo>
                      <a:pt x="489" y="1"/>
                    </a:moveTo>
                    <a:cubicBezTo>
                      <a:pt x="215" y="1"/>
                      <a:pt x="1" y="215"/>
                      <a:pt x="1" y="489"/>
                    </a:cubicBezTo>
                    <a:cubicBezTo>
                      <a:pt x="1" y="751"/>
                      <a:pt x="215" y="977"/>
                      <a:pt x="489" y="977"/>
                    </a:cubicBezTo>
                    <a:lnTo>
                      <a:pt x="2144" y="977"/>
                    </a:lnTo>
                    <a:cubicBezTo>
                      <a:pt x="2418" y="977"/>
                      <a:pt x="2632" y="751"/>
                      <a:pt x="2632" y="489"/>
                    </a:cubicBezTo>
                    <a:cubicBezTo>
                      <a:pt x="2632" y="215"/>
                      <a:pt x="2418" y="1"/>
                      <a:pt x="2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73;p39">
                <a:extLst>
                  <a:ext uri="{FF2B5EF4-FFF2-40B4-BE49-F238E27FC236}">
                    <a16:creationId xmlns:a16="http://schemas.microsoft.com/office/drawing/2014/main" id="{2ED5F8BA-94B4-9835-442A-F53D381171BD}"/>
                  </a:ext>
                </a:extLst>
              </p:cNvPr>
              <p:cNvSpPr/>
              <p:nvPr/>
            </p:nvSpPr>
            <p:spPr>
              <a:xfrm>
                <a:off x="1465935" y="986428"/>
                <a:ext cx="161710" cy="60027"/>
              </a:xfrm>
              <a:custGeom>
                <a:avLst/>
                <a:gdLst/>
                <a:ahLst/>
                <a:cxnLst/>
                <a:rect l="l" t="t" r="r" b="b"/>
                <a:pathLst>
                  <a:path w="2632" h="977" extrusionOk="0">
                    <a:moveTo>
                      <a:pt x="489" y="0"/>
                    </a:moveTo>
                    <a:cubicBezTo>
                      <a:pt x="215" y="0"/>
                      <a:pt x="1" y="215"/>
                      <a:pt x="1" y="489"/>
                    </a:cubicBezTo>
                    <a:cubicBezTo>
                      <a:pt x="1" y="762"/>
                      <a:pt x="215" y="977"/>
                      <a:pt x="489" y="977"/>
                    </a:cubicBezTo>
                    <a:lnTo>
                      <a:pt x="2144" y="977"/>
                    </a:lnTo>
                    <a:cubicBezTo>
                      <a:pt x="2418" y="977"/>
                      <a:pt x="2632" y="762"/>
                      <a:pt x="2632" y="489"/>
                    </a:cubicBezTo>
                    <a:cubicBezTo>
                      <a:pt x="2632" y="215"/>
                      <a:pt x="2418" y="0"/>
                      <a:pt x="2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74;p39">
                <a:extLst>
                  <a:ext uri="{FF2B5EF4-FFF2-40B4-BE49-F238E27FC236}">
                    <a16:creationId xmlns:a16="http://schemas.microsoft.com/office/drawing/2014/main" id="{C0EF3F62-4495-1B90-C8CB-17051BDCD5D1}"/>
                  </a:ext>
                </a:extLst>
              </p:cNvPr>
              <p:cNvSpPr/>
              <p:nvPr/>
            </p:nvSpPr>
            <p:spPr>
              <a:xfrm>
                <a:off x="1465935" y="1129829"/>
                <a:ext cx="161710" cy="60027"/>
              </a:xfrm>
              <a:custGeom>
                <a:avLst/>
                <a:gdLst/>
                <a:ahLst/>
                <a:cxnLst/>
                <a:rect l="l" t="t" r="r" b="b"/>
                <a:pathLst>
                  <a:path w="2632" h="977" extrusionOk="0">
                    <a:moveTo>
                      <a:pt x="489" y="0"/>
                    </a:moveTo>
                    <a:cubicBezTo>
                      <a:pt x="215" y="0"/>
                      <a:pt x="1" y="214"/>
                      <a:pt x="1" y="488"/>
                    </a:cubicBezTo>
                    <a:cubicBezTo>
                      <a:pt x="1" y="762"/>
                      <a:pt x="215" y="976"/>
                      <a:pt x="489" y="976"/>
                    </a:cubicBezTo>
                    <a:lnTo>
                      <a:pt x="2144" y="976"/>
                    </a:lnTo>
                    <a:cubicBezTo>
                      <a:pt x="2418" y="976"/>
                      <a:pt x="2632" y="762"/>
                      <a:pt x="2632" y="488"/>
                    </a:cubicBezTo>
                    <a:cubicBezTo>
                      <a:pt x="2632" y="214"/>
                      <a:pt x="2418" y="0"/>
                      <a:pt x="2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75;p39">
                <a:extLst>
                  <a:ext uri="{FF2B5EF4-FFF2-40B4-BE49-F238E27FC236}">
                    <a16:creationId xmlns:a16="http://schemas.microsoft.com/office/drawing/2014/main" id="{8DAC5D22-CD74-7E66-F4D8-77290417571C}"/>
                  </a:ext>
                </a:extLst>
              </p:cNvPr>
              <p:cNvSpPr/>
              <p:nvPr/>
            </p:nvSpPr>
            <p:spPr>
              <a:xfrm>
                <a:off x="1465935" y="1273168"/>
                <a:ext cx="161710" cy="60764"/>
              </a:xfrm>
              <a:custGeom>
                <a:avLst/>
                <a:gdLst/>
                <a:ahLst/>
                <a:cxnLst/>
                <a:rect l="l" t="t" r="r" b="b"/>
                <a:pathLst>
                  <a:path w="2632" h="989" extrusionOk="0">
                    <a:moveTo>
                      <a:pt x="489" y="1"/>
                    </a:moveTo>
                    <a:cubicBezTo>
                      <a:pt x="215" y="1"/>
                      <a:pt x="1" y="227"/>
                      <a:pt x="1" y="489"/>
                    </a:cubicBezTo>
                    <a:cubicBezTo>
                      <a:pt x="1" y="763"/>
                      <a:pt x="215" y="977"/>
                      <a:pt x="489" y="989"/>
                    </a:cubicBezTo>
                    <a:lnTo>
                      <a:pt x="2144" y="989"/>
                    </a:lnTo>
                    <a:cubicBezTo>
                      <a:pt x="2418" y="989"/>
                      <a:pt x="2632" y="763"/>
                      <a:pt x="2632" y="489"/>
                    </a:cubicBezTo>
                    <a:cubicBezTo>
                      <a:pt x="2632" y="227"/>
                      <a:pt x="2418" y="1"/>
                      <a:pt x="2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76;p39">
                <a:extLst>
                  <a:ext uri="{FF2B5EF4-FFF2-40B4-BE49-F238E27FC236}">
                    <a16:creationId xmlns:a16="http://schemas.microsoft.com/office/drawing/2014/main" id="{0E47F460-C36C-FFCC-3D73-988A00F8F3B6}"/>
                  </a:ext>
                </a:extLst>
              </p:cNvPr>
              <p:cNvSpPr/>
              <p:nvPr/>
            </p:nvSpPr>
            <p:spPr>
              <a:xfrm>
                <a:off x="713233" y="843027"/>
                <a:ext cx="161710" cy="60088"/>
              </a:xfrm>
              <a:custGeom>
                <a:avLst/>
                <a:gdLst/>
                <a:ahLst/>
                <a:cxnLst/>
                <a:rect l="l" t="t" r="r" b="b"/>
                <a:pathLst>
                  <a:path w="2632" h="978" extrusionOk="0">
                    <a:moveTo>
                      <a:pt x="488" y="1"/>
                    </a:moveTo>
                    <a:cubicBezTo>
                      <a:pt x="214" y="1"/>
                      <a:pt x="0" y="215"/>
                      <a:pt x="0" y="489"/>
                    </a:cubicBezTo>
                    <a:cubicBezTo>
                      <a:pt x="0" y="751"/>
                      <a:pt x="214" y="977"/>
                      <a:pt x="488" y="977"/>
                    </a:cubicBezTo>
                    <a:lnTo>
                      <a:pt x="2143" y="977"/>
                    </a:lnTo>
                    <a:cubicBezTo>
                      <a:pt x="2417" y="977"/>
                      <a:pt x="2631" y="751"/>
                      <a:pt x="2631" y="489"/>
                    </a:cubicBezTo>
                    <a:cubicBezTo>
                      <a:pt x="2631" y="215"/>
                      <a:pt x="2417" y="1"/>
                      <a:pt x="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77;p39">
                <a:extLst>
                  <a:ext uri="{FF2B5EF4-FFF2-40B4-BE49-F238E27FC236}">
                    <a16:creationId xmlns:a16="http://schemas.microsoft.com/office/drawing/2014/main" id="{C4C172AA-E640-5489-DF33-81156D44F581}"/>
                  </a:ext>
                </a:extLst>
              </p:cNvPr>
              <p:cNvSpPr/>
              <p:nvPr/>
            </p:nvSpPr>
            <p:spPr>
              <a:xfrm>
                <a:off x="713233" y="986428"/>
                <a:ext cx="161710" cy="60027"/>
              </a:xfrm>
              <a:custGeom>
                <a:avLst/>
                <a:gdLst/>
                <a:ahLst/>
                <a:cxnLst/>
                <a:rect l="l" t="t" r="r" b="b"/>
                <a:pathLst>
                  <a:path w="2632" h="977" extrusionOk="0">
                    <a:moveTo>
                      <a:pt x="488" y="0"/>
                    </a:moveTo>
                    <a:cubicBezTo>
                      <a:pt x="214" y="0"/>
                      <a:pt x="0" y="215"/>
                      <a:pt x="0" y="489"/>
                    </a:cubicBezTo>
                    <a:cubicBezTo>
                      <a:pt x="0" y="762"/>
                      <a:pt x="214" y="977"/>
                      <a:pt x="488" y="977"/>
                    </a:cubicBezTo>
                    <a:lnTo>
                      <a:pt x="2143" y="977"/>
                    </a:lnTo>
                    <a:cubicBezTo>
                      <a:pt x="2417" y="977"/>
                      <a:pt x="2631" y="762"/>
                      <a:pt x="2631" y="489"/>
                    </a:cubicBezTo>
                    <a:cubicBezTo>
                      <a:pt x="2631" y="215"/>
                      <a:pt x="2417" y="0"/>
                      <a:pt x="2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8;p39">
                <a:extLst>
                  <a:ext uri="{FF2B5EF4-FFF2-40B4-BE49-F238E27FC236}">
                    <a16:creationId xmlns:a16="http://schemas.microsoft.com/office/drawing/2014/main" id="{F728E2E6-0C70-A893-896B-458C8DD326B3}"/>
                  </a:ext>
                </a:extLst>
              </p:cNvPr>
              <p:cNvSpPr/>
              <p:nvPr/>
            </p:nvSpPr>
            <p:spPr>
              <a:xfrm>
                <a:off x="713233" y="1129829"/>
                <a:ext cx="161710" cy="60027"/>
              </a:xfrm>
              <a:custGeom>
                <a:avLst/>
                <a:gdLst/>
                <a:ahLst/>
                <a:cxnLst/>
                <a:rect l="l" t="t" r="r" b="b"/>
                <a:pathLst>
                  <a:path w="2632" h="977" extrusionOk="0">
                    <a:moveTo>
                      <a:pt x="488" y="0"/>
                    </a:moveTo>
                    <a:cubicBezTo>
                      <a:pt x="214" y="0"/>
                      <a:pt x="0" y="214"/>
                      <a:pt x="0" y="488"/>
                    </a:cubicBezTo>
                    <a:cubicBezTo>
                      <a:pt x="0" y="762"/>
                      <a:pt x="214" y="976"/>
                      <a:pt x="488" y="976"/>
                    </a:cubicBezTo>
                    <a:lnTo>
                      <a:pt x="2143" y="976"/>
                    </a:lnTo>
                    <a:cubicBezTo>
                      <a:pt x="2417" y="976"/>
                      <a:pt x="2631" y="762"/>
                      <a:pt x="2631" y="488"/>
                    </a:cubicBezTo>
                    <a:cubicBezTo>
                      <a:pt x="2631" y="214"/>
                      <a:pt x="2417" y="0"/>
                      <a:pt x="2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79;p39">
                <a:extLst>
                  <a:ext uri="{FF2B5EF4-FFF2-40B4-BE49-F238E27FC236}">
                    <a16:creationId xmlns:a16="http://schemas.microsoft.com/office/drawing/2014/main" id="{4F59E532-E299-2BEB-F6F6-BCFB2510C8C9}"/>
                  </a:ext>
                </a:extLst>
              </p:cNvPr>
              <p:cNvSpPr/>
              <p:nvPr/>
            </p:nvSpPr>
            <p:spPr>
              <a:xfrm>
                <a:off x="713233" y="1273168"/>
                <a:ext cx="161710" cy="60764"/>
              </a:xfrm>
              <a:custGeom>
                <a:avLst/>
                <a:gdLst/>
                <a:ahLst/>
                <a:cxnLst/>
                <a:rect l="l" t="t" r="r" b="b"/>
                <a:pathLst>
                  <a:path w="2632" h="989" extrusionOk="0">
                    <a:moveTo>
                      <a:pt x="488" y="1"/>
                    </a:moveTo>
                    <a:cubicBezTo>
                      <a:pt x="214" y="1"/>
                      <a:pt x="0" y="227"/>
                      <a:pt x="0" y="489"/>
                    </a:cubicBezTo>
                    <a:cubicBezTo>
                      <a:pt x="0" y="763"/>
                      <a:pt x="214" y="989"/>
                      <a:pt x="488" y="989"/>
                    </a:cubicBezTo>
                    <a:lnTo>
                      <a:pt x="2143" y="989"/>
                    </a:lnTo>
                    <a:cubicBezTo>
                      <a:pt x="2417" y="989"/>
                      <a:pt x="2631" y="763"/>
                      <a:pt x="2631" y="489"/>
                    </a:cubicBezTo>
                    <a:cubicBezTo>
                      <a:pt x="2631" y="227"/>
                      <a:pt x="2417" y="1"/>
                      <a:pt x="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480;p39">
              <a:extLst>
                <a:ext uri="{FF2B5EF4-FFF2-40B4-BE49-F238E27FC236}">
                  <a16:creationId xmlns:a16="http://schemas.microsoft.com/office/drawing/2014/main" id="{1FC3EB38-1168-8B3B-5E5C-D3E7EEEE1A50}"/>
                </a:ext>
              </a:extLst>
            </p:cNvPr>
            <p:cNvGrpSpPr/>
            <p:nvPr/>
          </p:nvGrpSpPr>
          <p:grpSpPr>
            <a:xfrm>
              <a:off x="814179" y="1687025"/>
              <a:ext cx="640200" cy="191700"/>
              <a:chOff x="814179" y="1687025"/>
              <a:chExt cx="640200" cy="191700"/>
            </a:xfrm>
          </p:grpSpPr>
          <p:sp>
            <p:nvSpPr>
              <p:cNvPr id="22" name="Google Shape;481;p39">
                <a:extLst>
                  <a:ext uri="{FF2B5EF4-FFF2-40B4-BE49-F238E27FC236}">
                    <a16:creationId xmlns:a16="http://schemas.microsoft.com/office/drawing/2014/main" id="{500ACDE2-0F39-FFD7-86D5-E06FF69F6F84}"/>
                  </a:ext>
                </a:extLst>
              </p:cNvPr>
              <p:cNvSpPr/>
              <p:nvPr/>
            </p:nvSpPr>
            <p:spPr>
              <a:xfrm>
                <a:off x="814179" y="1687025"/>
                <a:ext cx="6402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2;p39">
                <a:extLst>
                  <a:ext uri="{FF2B5EF4-FFF2-40B4-BE49-F238E27FC236}">
                    <a16:creationId xmlns:a16="http://schemas.microsoft.com/office/drawing/2014/main" id="{6E0A4A4E-10E8-07DB-1296-9EBE782E3266}"/>
                  </a:ext>
                </a:extLst>
              </p:cNvPr>
              <p:cNvSpPr/>
              <p:nvPr/>
            </p:nvSpPr>
            <p:spPr>
              <a:xfrm>
                <a:off x="814179" y="1814825"/>
                <a:ext cx="3657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483;p39">
              <a:extLst>
                <a:ext uri="{FF2B5EF4-FFF2-40B4-BE49-F238E27FC236}">
                  <a16:creationId xmlns:a16="http://schemas.microsoft.com/office/drawing/2014/main" id="{57825C5D-78F2-3114-EC1C-31E54F6CD4F9}"/>
                </a:ext>
              </a:extLst>
            </p:cNvPr>
            <p:cNvGrpSpPr/>
            <p:nvPr/>
          </p:nvGrpSpPr>
          <p:grpSpPr>
            <a:xfrm>
              <a:off x="1828800" y="630925"/>
              <a:ext cx="228599" cy="388630"/>
              <a:chOff x="5024425" y="633350"/>
              <a:chExt cx="228599" cy="388630"/>
            </a:xfrm>
          </p:grpSpPr>
          <p:sp>
            <p:nvSpPr>
              <p:cNvPr id="20" name="Google Shape;484;p39">
                <a:extLst>
                  <a:ext uri="{FF2B5EF4-FFF2-40B4-BE49-F238E27FC236}">
                    <a16:creationId xmlns:a16="http://schemas.microsoft.com/office/drawing/2014/main" id="{E9F29CD9-28DC-21B4-0564-4BB99BE6D8F0}"/>
                  </a:ext>
                </a:extLst>
              </p:cNvPr>
              <p:cNvSpPr/>
              <p:nvPr/>
            </p:nvSpPr>
            <p:spPr>
              <a:xfrm>
                <a:off x="5024425" y="827643"/>
                <a:ext cx="228599" cy="194337"/>
              </a:xfrm>
              <a:custGeom>
                <a:avLst/>
                <a:gdLst/>
                <a:ahLst/>
                <a:cxnLst/>
                <a:rect l="l" t="t" r="r" b="b"/>
                <a:pathLst>
                  <a:path w="9788" h="8478" extrusionOk="0">
                    <a:moveTo>
                      <a:pt x="4894" y="1"/>
                    </a:moveTo>
                    <a:lnTo>
                      <a:pt x="1" y="8478"/>
                    </a:lnTo>
                    <a:lnTo>
                      <a:pt x="9787" y="8478"/>
                    </a:lnTo>
                    <a:lnTo>
                      <a:pt x="48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5;p39">
                <a:extLst>
                  <a:ext uri="{FF2B5EF4-FFF2-40B4-BE49-F238E27FC236}">
                    <a16:creationId xmlns:a16="http://schemas.microsoft.com/office/drawing/2014/main" id="{9A7A5219-23AE-2ED8-D2FD-34903CE4F306}"/>
                  </a:ext>
                </a:extLst>
              </p:cNvPr>
              <p:cNvSpPr/>
              <p:nvPr/>
            </p:nvSpPr>
            <p:spPr>
              <a:xfrm>
                <a:off x="5024425" y="633350"/>
                <a:ext cx="228599" cy="194337"/>
              </a:xfrm>
              <a:custGeom>
                <a:avLst/>
                <a:gdLst/>
                <a:ahLst/>
                <a:cxnLst/>
                <a:rect l="l" t="t" r="r" b="b"/>
                <a:pathLst>
                  <a:path w="9788" h="8478" extrusionOk="0">
                    <a:moveTo>
                      <a:pt x="4894" y="0"/>
                    </a:moveTo>
                    <a:lnTo>
                      <a:pt x="1" y="8478"/>
                    </a:lnTo>
                    <a:lnTo>
                      <a:pt x="9787" y="8478"/>
                    </a:lnTo>
                    <a:lnTo>
                      <a:pt x="48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 name="Google Shape;486;p39">
            <a:extLst>
              <a:ext uri="{FF2B5EF4-FFF2-40B4-BE49-F238E27FC236}">
                <a16:creationId xmlns:a16="http://schemas.microsoft.com/office/drawing/2014/main" id="{C95828B2-888E-A68C-252B-68BF6DB0B5FC}"/>
              </a:ext>
            </a:extLst>
          </p:cNvPr>
          <p:cNvGrpSpPr/>
          <p:nvPr/>
        </p:nvGrpSpPr>
        <p:grpSpPr>
          <a:xfrm>
            <a:off x="6601870" y="3922776"/>
            <a:ext cx="1828858" cy="588819"/>
            <a:chOff x="6601870" y="3922776"/>
            <a:chExt cx="1828858" cy="588819"/>
          </a:xfrm>
        </p:grpSpPr>
        <p:sp>
          <p:nvSpPr>
            <p:cNvPr id="43" name="Google Shape;487;p39">
              <a:extLst>
                <a:ext uri="{FF2B5EF4-FFF2-40B4-BE49-F238E27FC236}">
                  <a16:creationId xmlns:a16="http://schemas.microsoft.com/office/drawing/2014/main" id="{F2DB6FC8-2501-F755-73E0-007775347602}"/>
                </a:ext>
              </a:extLst>
            </p:cNvPr>
            <p:cNvSpPr/>
            <p:nvPr/>
          </p:nvSpPr>
          <p:spPr>
            <a:xfrm>
              <a:off x="8202125" y="3922776"/>
              <a:ext cx="228603" cy="228603"/>
            </a:xfrm>
            <a:custGeom>
              <a:avLst/>
              <a:gdLst/>
              <a:ahLst/>
              <a:cxnLst/>
              <a:rect l="l" t="t" r="r" b="b"/>
              <a:pathLst>
                <a:path w="14883" h="14883" extrusionOk="0">
                  <a:moveTo>
                    <a:pt x="2822" y="0"/>
                  </a:moveTo>
                  <a:lnTo>
                    <a:pt x="0" y="2822"/>
                  </a:lnTo>
                  <a:lnTo>
                    <a:pt x="4632" y="7441"/>
                  </a:lnTo>
                  <a:lnTo>
                    <a:pt x="0" y="12061"/>
                  </a:lnTo>
                  <a:lnTo>
                    <a:pt x="2822" y="14883"/>
                  </a:lnTo>
                  <a:lnTo>
                    <a:pt x="7442" y="10263"/>
                  </a:lnTo>
                  <a:lnTo>
                    <a:pt x="12073" y="14883"/>
                  </a:lnTo>
                  <a:lnTo>
                    <a:pt x="14883" y="12061"/>
                  </a:lnTo>
                  <a:lnTo>
                    <a:pt x="10263" y="7441"/>
                  </a:lnTo>
                  <a:lnTo>
                    <a:pt x="14883" y="2822"/>
                  </a:lnTo>
                  <a:lnTo>
                    <a:pt x="12073" y="0"/>
                  </a:lnTo>
                  <a:lnTo>
                    <a:pt x="7442" y="4620"/>
                  </a:lnTo>
                  <a:lnTo>
                    <a:pt x="2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8;p39">
              <a:extLst>
                <a:ext uri="{FF2B5EF4-FFF2-40B4-BE49-F238E27FC236}">
                  <a16:creationId xmlns:a16="http://schemas.microsoft.com/office/drawing/2014/main" id="{4CA016DB-3BEB-26A9-1D6E-9DDC5A7345D3}"/>
                </a:ext>
              </a:extLst>
            </p:cNvPr>
            <p:cNvSpPr/>
            <p:nvPr/>
          </p:nvSpPr>
          <p:spPr>
            <a:xfrm>
              <a:off x="7884298" y="3968525"/>
              <a:ext cx="137100" cy="137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89;p39">
              <a:extLst>
                <a:ext uri="{FF2B5EF4-FFF2-40B4-BE49-F238E27FC236}">
                  <a16:creationId xmlns:a16="http://schemas.microsoft.com/office/drawing/2014/main" id="{5F557A00-C79D-0BE4-4D00-B91D93596700}"/>
                </a:ext>
              </a:extLst>
            </p:cNvPr>
            <p:cNvGrpSpPr/>
            <p:nvPr/>
          </p:nvGrpSpPr>
          <p:grpSpPr>
            <a:xfrm>
              <a:off x="6601870" y="4334256"/>
              <a:ext cx="1828855" cy="177339"/>
              <a:chOff x="3322425" y="304900"/>
              <a:chExt cx="1511825" cy="145575"/>
            </a:xfrm>
          </p:grpSpPr>
          <p:sp>
            <p:nvSpPr>
              <p:cNvPr id="46" name="Google Shape;490;p39">
                <a:extLst>
                  <a:ext uri="{FF2B5EF4-FFF2-40B4-BE49-F238E27FC236}">
                    <a16:creationId xmlns:a16="http://schemas.microsoft.com/office/drawing/2014/main" id="{B57CC18B-D4EB-EBF8-54D0-7569B11B1EDE}"/>
                  </a:ext>
                </a:extLst>
              </p:cNvPr>
              <p:cNvSpPr/>
              <p:nvPr/>
            </p:nvSpPr>
            <p:spPr>
              <a:xfrm>
                <a:off x="3539125" y="305800"/>
                <a:ext cx="75325" cy="143475"/>
              </a:xfrm>
              <a:custGeom>
                <a:avLst/>
                <a:gdLst/>
                <a:ahLst/>
                <a:cxnLst/>
                <a:rect l="l" t="t" r="r" b="b"/>
                <a:pathLst>
                  <a:path w="3013" h="5739" extrusionOk="0">
                    <a:moveTo>
                      <a:pt x="1501" y="0"/>
                    </a:moveTo>
                    <a:cubicBezTo>
                      <a:pt x="667" y="0"/>
                      <a:pt x="0" y="667"/>
                      <a:pt x="0" y="1500"/>
                    </a:cubicBezTo>
                    <a:lnTo>
                      <a:pt x="0" y="4239"/>
                    </a:lnTo>
                    <a:cubicBezTo>
                      <a:pt x="0" y="5072"/>
                      <a:pt x="667"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91;p39">
                <a:extLst>
                  <a:ext uri="{FF2B5EF4-FFF2-40B4-BE49-F238E27FC236}">
                    <a16:creationId xmlns:a16="http://schemas.microsoft.com/office/drawing/2014/main" id="{2275507D-162C-125A-ABEA-22A2F938922B}"/>
                  </a:ext>
                </a:extLst>
              </p:cNvPr>
              <p:cNvSpPr/>
              <p:nvPr/>
            </p:nvSpPr>
            <p:spPr>
              <a:xfrm>
                <a:off x="3430775" y="305800"/>
                <a:ext cx="75325" cy="143475"/>
              </a:xfrm>
              <a:custGeom>
                <a:avLst/>
                <a:gdLst/>
                <a:ahLst/>
                <a:cxnLst/>
                <a:rect l="l" t="t" r="r" b="b"/>
                <a:pathLst>
                  <a:path w="3013" h="5739" extrusionOk="0">
                    <a:moveTo>
                      <a:pt x="1501" y="0"/>
                    </a:moveTo>
                    <a:cubicBezTo>
                      <a:pt x="667" y="0"/>
                      <a:pt x="0" y="667"/>
                      <a:pt x="0" y="1500"/>
                    </a:cubicBezTo>
                    <a:lnTo>
                      <a:pt x="0" y="4239"/>
                    </a:lnTo>
                    <a:cubicBezTo>
                      <a:pt x="0" y="5072"/>
                      <a:pt x="667"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2;p39">
                <a:extLst>
                  <a:ext uri="{FF2B5EF4-FFF2-40B4-BE49-F238E27FC236}">
                    <a16:creationId xmlns:a16="http://schemas.microsoft.com/office/drawing/2014/main" id="{9A6B7060-B23F-266F-D0AC-CBCE6E87F468}"/>
                  </a:ext>
                </a:extLst>
              </p:cNvPr>
              <p:cNvSpPr/>
              <p:nvPr/>
            </p:nvSpPr>
            <p:spPr>
              <a:xfrm>
                <a:off x="3322425" y="305800"/>
                <a:ext cx="75325" cy="143475"/>
              </a:xfrm>
              <a:custGeom>
                <a:avLst/>
                <a:gdLst/>
                <a:ahLst/>
                <a:cxnLst/>
                <a:rect l="l" t="t" r="r" b="b"/>
                <a:pathLst>
                  <a:path w="3013" h="5739" extrusionOk="0">
                    <a:moveTo>
                      <a:pt x="1501" y="0"/>
                    </a:moveTo>
                    <a:cubicBezTo>
                      <a:pt x="667" y="0"/>
                      <a:pt x="1" y="667"/>
                      <a:pt x="1" y="1500"/>
                    </a:cubicBezTo>
                    <a:lnTo>
                      <a:pt x="1" y="4239"/>
                    </a:lnTo>
                    <a:cubicBezTo>
                      <a:pt x="1" y="5072"/>
                      <a:pt x="667"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3;p39">
                <a:extLst>
                  <a:ext uri="{FF2B5EF4-FFF2-40B4-BE49-F238E27FC236}">
                    <a16:creationId xmlns:a16="http://schemas.microsoft.com/office/drawing/2014/main" id="{0339819E-DB28-2E5B-FCAE-85E36EFA9572}"/>
                  </a:ext>
                </a:extLst>
              </p:cNvPr>
              <p:cNvSpPr/>
              <p:nvPr/>
            </p:nvSpPr>
            <p:spPr>
              <a:xfrm>
                <a:off x="3647475" y="305800"/>
                <a:ext cx="75325" cy="143475"/>
              </a:xfrm>
              <a:custGeom>
                <a:avLst/>
                <a:gdLst/>
                <a:ahLst/>
                <a:cxnLst/>
                <a:rect l="l" t="t" r="r" b="b"/>
                <a:pathLst>
                  <a:path w="3013" h="5739" extrusionOk="0">
                    <a:moveTo>
                      <a:pt x="1500" y="0"/>
                    </a:moveTo>
                    <a:cubicBezTo>
                      <a:pt x="667" y="0"/>
                      <a:pt x="0" y="667"/>
                      <a:pt x="0" y="1500"/>
                    </a:cubicBezTo>
                    <a:lnTo>
                      <a:pt x="0" y="4239"/>
                    </a:lnTo>
                    <a:cubicBezTo>
                      <a:pt x="0" y="5072"/>
                      <a:pt x="667" y="5739"/>
                      <a:pt x="1500" y="5739"/>
                    </a:cubicBezTo>
                    <a:cubicBezTo>
                      <a:pt x="2334" y="5739"/>
                      <a:pt x="3012" y="5072"/>
                      <a:pt x="3012" y="4239"/>
                    </a:cubicBezTo>
                    <a:lnTo>
                      <a:pt x="3012" y="1500"/>
                    </a:lnTo>
                    <a:cubicBezTo>
                      <a:pt x="3012" y="667"/>
                      <a:pt x="2334"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94;p39">
                <a:extLst>
                  <a:ext uri="{FF2B5EF4-FFF2-40B4-BE49-F238E27FC236}">
                    <a16:creationId xmlns:a16="http://schemas.microsoft.com/office/drawing/2014/main" id="{A0945931-092C-3209-AA8C-EB2440DD7A0D}"/>
                  </a:ext>
                </a:extLst>
              </p:cNvPr>
              <p:cNvSpPr/>
              <p:nvPr/>
            </p:nvSpPr>
            <p:spPr>
              <a:xfrm>
                <a:off x="3755825" y="306975"/>
                <a:ext cx="75325" cy="142300"/>
              </a:xfrm>
              <a:custGeom>
                <a:avLst/>
                <a:gdLst/>
                <a:ahLst/>
                <a:cxnLst/>
                <a:rect l="l" t="t" r="r" b="b"/>
                <a:pathLst>
                  <a:path w="3013" h="5692" extrusionOk="0">
                    <a:moveTo>
                      <a:pt x="1500" y="227"/>
                    </a:moveTo>
                    <a:cubicBezTo>
                      <a:pt x="2191" y="227"/>
                      <a:pt x="2750" y="775"/>
                      <a:pt x="2774" y="1453"/>
                    </a:cubicBezTo>
                    <a:lnTo>
                      <a:pt x="2774" y="4192"/>
                    </a:lnTo>
                    <a:cubicBezTo>
                      <a:pt x="2774" y="4894"/>
                      <a:pt x="2203" y="5466"/>
                      <a:pt x="1512" y="5466"/>
                    </a:cubicBezTo>
                    <a:lnTo>
                      <a:pt x="1500" y="5466"/>
                    </a:lnTo>
                    <a:cubicBezTo>
                      <a:pt x="798" y="5466"/>
                      <a:pt x="238" y="4894"/>
                      <a:pt x="238" y="4192"/>
                    </a:cubicBezTo>
                    <a:lnTo>
                      <a:pt x="238" y="1453"/>
                    </a:lnTo>
                    <a:cubicBezTo>
                      <a:pt x="250" y="775"/>
                      <a:pt x="822" y="227"/>
                      <a:pt x="1500" y="227"/>
                    </a:cubicBezTo>
                    <a:close/>
                    <a:moveTo>
                      <a:pt x="1500" y="1"/>
                    </a:moveTo>
                    <a:cubicBezTo>
                      <a:pt x="691" y="1"/>
                      <a:pt x="24" y="644"/>
                      <a:pt x="0" y="1453"/>
                    </a:cubicBezTo>
                    <a:lnTo>
                      <a:pt x="0" y="4192"/>
                    </a:lnTo>
                    <a:cubicBezTo>
                      <a:pt x="0" y="5025"/>
                      <a:pt x="679" y="5692"/>
                      <a:pt x="1512" y="5692"/>
                    </a:cubicBezTo>
                    <a:cubicBezTo>
                      <a:pt x="2334" y="5692"/>
                      <a:pt x="3012" y="5025"/>
                      <a:pt x="3012" y="4192"/>
                    </a:cubicBezTo>
                    <a:lnTo>
                      <a:pt x="3012" y="1453"/>
                    </a:lnTo>
                    <a:cubicBezTo>
                      <a:pt x="2989" y="644"/>
                      <a:pt x="2322" y="1"/>
                      <a:pt x="15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95;p39">
                <a:extLst>
                  <a:ext uri="{FF2B5EF4-FFF2-40B4-BE49-F238E27FC236}">
                    <a16:creationId xmlns:a16="http://schemas.microsoft.com/office/drawing/2014/main" id="{6EE4B92B-F019-47CD-1D20-110FF95EE08B}"/>
                  </a:ext>
                </a:extLst>
              </p:cNvPr>
              <p:cNvSpPr/>
              <p:nvPr/>
            </p:nvSpPr>
            <p:spPr>
              <a:xfrm>
                <a:off x="3864150" y="305800"/>
                <a:ext cx="75350" cy="143475"/>
              </a:xfrm>
              <a:custGeom>
                <a:avLst/>
                <a:gdLst/>
                <a:ahLst/>
                <a:cxnLst/>
                <a:rect l="l" t="t" r="r" b="b"/>
                <a:pathLst>
                  <a:path w="3014" h="5739" extrusionOk="0">
                    <a:moveTo>
                      <a:pt x="1501" y="226"/>
                    </a:moveTo>
                    <a:cubicBezTo>
                      <a:pt x="2204" y="226"/>
                      <a:pt x="2775" y="798"/>
                      <a:pt x="2775" y="1500"/>
                    </a:cubicBezTo>
                    <a:lnTo>
                      <a:pt x="2775" y="4239"/>
                    </a:lnTo>
                    <a:cubicBezTo>
                      <a:pt x="2775" y="4941"/>
                      <a:pt x="2204" y="5513"/>
                      <a:pt x="1501" y="5513"/>
                    </a:cubicBezTo>
                    <a:cubicBezTo>
                      <a:pt x="799" y="5513"/>
                      <a:pt x="239" y="4941"/>
                      <a:pt x="239" y="4239"/>
                    </a:cubicBezTo>
                    <a:lnTo>
                      <a:pt x="239" y="1500"/>
                    </a:lnTo>
                    <a:cubicBezTo>
                      <a:pt x="239" y="798"/>
                      <a:pt x="799" y="226"/>
                      <a:pt x="1501" y="226"/>
                    </a:cubicBezTo>
                    <a:close/>
                    <a:moveTo>
                      <a:pt x="1501" y="0"/>
                    </a:moveTo>
                    <a:cubicBezTo>
                      <a:pt x="680" y="0"/>
                      <a:pt x="1" y="667"/>
                      <a:pt x="1" y="1500"/>
                    </a:cubicBezTo>
                    <a:lnTo>
                      <a:pt x="1" y="4239"/>
                    </a:lnTo>
                    <a:cubicBezTo>
                      <a:pt x="1" y="5072"/>
                      <a:pt x="680" y="5739"/>
                      <a:pt x="1501" y="5739"/>
                    </a:cubicBezTo>
                    <a:cubicBezTo>
                      <a:pt x="2335" y="5739"/>
                      <a:pt x="3013" y="5072"/>
                      <a:pt x="3013" y="4239"/>
                    </a:cubicBezTo>
                    <a:lnTo>
                      <a:pt x="3013" y="1500"/>
                    </a:lnTo>
                    <a:cubicBezTo>
                      <a:pt x="3013" y="667"/>
                      <a:pt x="2335"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96;p39">
                <a:extLst>
                  <a:ext uri="{FF2B5EF4-FFF2-40B4-BE49-F238E27FC236}">
                    <a16:creationId xmlns:a16="http://schemas.microsoft.com/office/drawing/2014/main" id="{7B91D6FA-B2F1-920E-E92A-8C709FA59C42}"/>
                  </a:ext>
                </a:extLst>
              </p:cNvPr>
              <p:cNvSpPr/>
              <p:nvPr/>
            </p:nvSpPr>
            <p:spPr>
              <a:xfrm>
                <a:off x="3972500" y="305800"/>
                <a:ext cx="75350" cy="143475"/>
              </a:xfrm>
              <a:custGeom>
                <a:avLst/>
                <a:gdLst/>
                <a:ahLst/>
                <a:cxnLst/>
                <a:rect l="l" t="t" r="r" b="b"/>
                <a:pathLst>
                  <a:path w="3014" h="5739" extrusionOk="0">
                    <a:moveTo>
                      <a:pt x="1501" y="0"/>
                    </a:moveTo>
                    <a:cubicBezTo>
                      <a:pt x="679" y="0"/>
                      <a:pt x="1" y="667"/>
                      <a:pt x="1" y="1500"/>
                    </a:cubicBezTo>
                    <a:lnTo>
                      <a:pt x="1" y="4239"/>
                    </a:lnTo>
                    <a:cubicBezTo>
                      <a:pt x="1" y="5072"/>
                      <a:pt x="679"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97;p39">
                <a:extLst>
                  <a:ext uri="{FF2B5EF4-FFF2-40B4-BE49-F238E27FC236}">
                    <a16:creationId xmlns:a16="http://schemas.microsoft.com/office/drawing/2014/main" id="{C5FFF511-2A56-48EB-7197-100B3313A52E}"/>
                  </a:ext>
                </a:extLst>
              </p:cNvPr>
              <p:cNvSpPr/>
              <p:nvPr/>
            </p:nvSpPr>
            <p:spPr>
              <a:xfrm>
                <a:off x="4080850" y="306975"/>
                <a:ext cx="75325" cy="142300"/>
              </a:xfrm>
              <a:custGeom>
                <a:avLst/>
                <a:gdLst/>
                <a:ahLst/>
                <a:cxnLst/>
                <a:rect l="l" t="t" r="r" b="b"/>
                <a:pathLst>
                  <a:path w="3013" h="5692" extrusionOk="0">
                    <a:moveTo>
                      <a:pt x="1501" y="227"/>
                    </a:moveTo>
                    <a:cubicBezTo>
                      <a:pt x="2191" y="227"/>
                      <a:pt x="2751" y="775"/>
                      <a:pt x="2775" y="1453"/>
                    </a:cubicBezTo>
                    <a:lnTo>
                      <a:pt x="2775" y="4192"/>
                    </a:lnTo>
                    <a:cubicBezTo>
                      <a:pt x="2775" y="4894"/>
                      <a:pt x="2203" y="5466"/>
                      <a:pt x="1513" y="5466"/>
                    </a:cubicBezTo>
                    <a:cubicBezTo>
                      <a:pt x="798" y="5466"/>
                      <a:pt x="239" y="4894"/>
                      <a:pt x="239" y="4192"/>
                    </a:cubicBezTo>
                    <a:lnTo>
                      <a:pt x="239" y="1453"/>
                    </a:lnTo>
                    <a:cubicBezTo>
                      <a:pt x="251" y="775"/>
                      <a:pt x="822" y="227"/>
                      <a:pt x="1501" y="227"/>
                    </a:cubicBezTo>
                    <a:close/>
                    <a:moveTo>
                      <a:pt x="1501" y="1"/>
                    </a:moveTo>
                    <a:cubicBezTo>
                      <a:pt x="691" y="1"/>
                      <a:pt x="25" y="644"/>
                      <a:pt x="1" y="1453"/>
                    </a:cubicBezTo>
                    <a:lnTo>
                      <a:pt x="1" y="4192"/>
                    </a:lnTo>
                    <a:cubicBezTo>
                      <a:pt x="1" y="5025"/>
                      <a:pt x="667" y="5692"/>
                      <a:pt x="1501" y="5692"/>
                    </a:cubicBezTo>
                    <a:lnTo>
                      <a:pt x="1513" y="5692"/>
                    </a:lnTo>
                    <a:cubicBezTo>
                      <a:pt x="2334" y="5692"/>
                      <a:pt x="3013" y="5025"/>
                      <a:pt x="3013" y="4192"/>
                    </a:cubicBezTo>
                    <a:lnTo>
                      <a:pt x="3013" y="1453"/>
                    </a:lnTo>
                    <a:cubicBezTo>
                      <a:pt x="2977" y="644"/>
                      <a:pt x="2311" y="1"/>
                      <a:pt x="1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98;p39">
                <a:extLst>
                  <a:ext uri="{FF2B5EF4-FFF2-40B4-BE49-F238E27FC236}">
                    <a16:creationId xmlns:a16="http://schemas.microsoft.com/office/drawing/2014/main" id="{EB8BD969-E1D6-B050-CA50-62E817DD3362}"/>
                  </a:ext>
                </a:extLst>
              </p:cNvPr>
              <p:cNvSpPr/>
              <p:nvPr/>
            </p:nvSpPr>
            <p:spPr>
              <a:xfrm>
                <a:off x="4206475" y="304900"/>
                <a:ext cx="627775" cy="145575"/>
              </a:xfrm>
              <a:custGeom>
                <a:avLst/>
                <a:gdLst/>
                <a:ahLst/>
                <a:cxnLst/>
                <a:rect l="l" t="t" r="r" b="b"/>
                <a:pathLst>
                  <a:path w="25111" h="5823" extrusionOk="0">
                    <a:moveTo>
                      <a:pt x="24408" y="72"/>
                    </a:moveTo>
                    <a:cubicBezTo>
                      <a:pt x="24753" y="72"/>
                      <a:pt x="25027" y="346"/>
                      <a:pt x="25027" y="691"/>
                    </a:cubicBezTo>
                    <a:lnTo>
                      <a:pt x="25027" y="5132"/>
                    </a:lnTo>
                    <a:cubicBezTo>
                      <a:pt x="25027" y="5465"/>
                      <a:pt x="24753" y="5739"/>
                      <a:pt x="24408" y="5751"/>
                    </a:cubicBezTo>
                    <a:lnTo>
                      <a:pt x="703" y="5751"/>
                    </a:lnTo>
                    <a:cubicBezTo>
                      <a:pt x="357" y="5751"/>
                      <a:pt x="83" y="5465"/>
                      <a:pt x="83" y="5132"/>
                    </a:cubicBezTo>
                    <a:lnTo>
                      <a:pt x="83" y="691"/>
                    </a:lnTo>
                    <a:cubicBezTo>
                      <a:pt x="83" y="346"/>
                      <a:pt x="357" y="72"/>
                      <a:pt x="703" y="72"/>
                    </a:cubicBezTo>
                    <a:close/>
                    <a:moveTo>
                      <a:pt x="703" y="0"/>
                    </a:moveTo>
                    <a:cubicBezTo>
                      <a:pt x="310" y="0"/>
                      <a:pt x="0" y="310"/>
                      <a:pt x="0" y="691"/>
                    </a:cubicBezTo>
                    <a:lnTo>
                      <a:pt x="0" y="5120"/>
                    </a:lnTo>
                    <a:cubicBezTo>
                      <a:pt x="0" y="5501"/>
                      <a:pt x="310" y="5811"/>
                      <a:pt x="703" y="5822"/>
                    </a:cubicBezTo>
                    <a:lnTo>
                      <a:pt x="24408" y="5822"/>
                    </a:lnTo>
                    <a:cubicBezTo>
                      <a:pt x="24789" y="5811"/>
                      <a:pt x="25099" y="5513"/>
                      <a:pt x="25110" y="5132"/>
                    </a:cubicBezTo>
                    <a:lnTo>
                      <a:pt x="25110" y="691"/>
                    </a:lnTo>
                    <a:cubicBezTo>
                      <a:pt x="25110" y="310"/>
                      <a:pt x="24801" y="0"/>
                      <a:pt x="244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349941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5" name="Google Shape;337;p37">
            <a:extLst>
              <a:ext uri="{FF2B5EF4-FFF2-40B4-BE49-F238E27FC236}">
                <a16:creationId xmlns:a16="http://schemas.microsoft.com/office/drawing/2014/main" id="{0C88EE8E-8972-1083-73B4-64F4901A4BEA}"/>
              </a:ext>
            </a:extLst>
          </p:cNvPr>
          <p:cNvSpPr txBox="1">
            <a:spLocks/>
          </p:cNvSpPr>
          <p:nvPr/>
        </p:nvSpPr>
        <p:spPr>
          <a:xfrm>
            <a:off x="437257" y="466742"/>
            <a:ext cx="764713" cy="592652"/>
          </a:xfrm>
          <a:prstGeom prst="rect">
            <a:avLst/>
          </a:prstGeom>
          <a:solidFill>
            <a:srgbClr val="271865"/>
          </a:solidFill>
          <a:ln w="19050" cap="flat" cmpd="sng">
            <a:solidFill>
              <a:srgbClr val="27186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sz="3600" dirty="0">
                <a:solidFill>
                  <a:srgbClr val="271865"/>
                </a:solidFill>
              </a:rPr>
              <a:t>02</a:t>
            </a:r>
          </a:p>
        </p:txBody>
      </p:sp>
      <p:sp>
        <p:nvSpPr>
          <p:cNvPr id="55" name="Google Shape;338;p37">
            <a:extLst>
              <a:ext uri="{FF2B5EF4-FFF2-40B4-BE49-F238E27FC236}">
                <a16:creationId xmlns:a16="http://schemas.microsoft.com/office/drawing/2014/main" id="{DD31466D-E0B8-DF1C-3894-04E0BE74E474}"/>
              </a:ext>
            </a:extLst>
          </p:cNvPr>
          <p:cNvSpPr txBox="1">
            <a:spLocks/>
          </p:cNvSpPr>
          <p:nvPr/>
        </p:nvSpPr>
        <p:spPr>
          <a:xfrm>
            <a:off x="1191986" y="466742"/>
            <a:ext cx="2951858" cy="640200"/>
          </a:xfrm>
          <a:prstGeom prst="rect">
            <a:avLst/>
          </a:prstGeom>
          <a:solidFill>
            <a:srgbClr val="271865"/>
          </a:solidFill>
          <a:ln>
            <a:solidFill>
              <a:srgbClr val="271865"/>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Montserrat"/>
              <a:buNone/>
              <a:defRPr sz="2000" b="1" i="0" u="none" strike="noStrike" cap="none">
                <a:solidFill>
                  <a:schemeClr val="dk1"/>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pPr marL="0" indent="0" algn="ctr"/>
            <a:r>
              <a:rPr lang="en-US" sz="3200" dirty="0">
                <a:solidFill>
                  <a:srgbClr val="271865"/>
                </a:solidFill>
              </a:rPr>
              <a:t>The problem</a:t>
            </a:r>
          </a:p>
        </p:txBody>
      </p:sp>
      <p:sp>
        <p:nvSpPr>
          <p:cNvPr id="337" name="Google Shape;337;p37"/>
          <p:cNvSpPr txBox="1">
            <a:spLocks noGrp="1"/>
          </p:cNvSpPr>
          <p:nvPr>
            <p:ph type="title" idx="2"/>
          </p:nvPr>
        </p:nvSpPr>
        <p:spPr>
          <a:xfrm>
            <a:off x="437257" y="449036"/>
            <a:ext cx="754729" cy="64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01</a:t>
            </a:r>
            <a:endParaRPr sz="3600" dirty="0"/>
          </a:p>
        </p:txBody>
      </p:sp>
      <p:sp>
        <p:nvSpPr>
          <p:cNvPr id="338" name="Google Shape;338;p37"/>
          <p:cNvSpPr txBox="1">
            <a:spLocks noGrp="1"/>
          </p:cNvSpPr>
          <p:nvPr>
            <p:ph type="subTitle" idx="1"/>
          </p:nvPr>
        </p:nvSpPr>
        <p:spPr>
          <a:xfrm>
            <a:off x="1191986" y="449036"/>
            <a:ext cx="2514601" cy="6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solidFill>
                  <a:schemeClr val="accent2"/>
                </a:solidFill>
                <a:effectLst>
                  <a:outerShdw blurRad="38100" dist="38100" dir="2700000" algn="tl">
                    <a:srgbClr val="000000">
                      <a:alpha val="43137"/>
                    </a:srgbClr>
                  </a:outerShdw>
                </a:effectLst>
              </a:rPr>
              <a:t>Our team</a:t>
            </a:r>
            <a:endParaRPr sz="3200" dirty="0">
              <a:solidFill>
                <a:schemeClr val="accent2"/>
              </a:solidFill>
              <a:effectLst>
                <a:outerShdw blurRad="38100" dist="38100" dir="2700000" algn="tl">
                  <a:srgbClr val="000000">
                    <a:alpha val="43137"/>
                  </a:srgbClr>
                </a:outerShdw>
              </a:effectLst>
            </a:endParaRPr>
          </a:p>
        </p:txBody>
      </p:sp>
      <p:pic>
        <p:nvPicPr>
          <p:cNvPr id="2" name="Картина 1">
            <a:extLst>
              <a:ext uri="{FF2B5EF4-FFF2-40B4-BE49-F238E27FC236}">
                <a16:creationId xmlns:a16="http://schemas.microsoft.com/office/drawing/2014/main" id="{BDE4D638-7F98-B6B6-BE7B-FA43249DADA2}"/>
              </a:ext>
            </a:extLst>
          </p:cNvPr>
          <p:cNvPicPr>
            <a:picLocks noChangeAspect="1"/>
          </p:cNvPicPr>
          <p:nvPr/>
        </p:nvPicPr>
        <p:blipFill rotWithShape="1">
          <a:blip r:embed="rId3"/>
          <a:srcRect l="10727" r="9298"/>
          <a:stretch/>
        </p:blipFill>
        <p:spPr>
          <a:xfrm>
            <a:off x="4693162" y="1181818"/>
            <a:ext cx="1054391" cy="1321172"/>
          </a:xfrm>
          <a:prstGeom prst="rect">
            <a:avLst/>
          </a:prstGeom>
        </p:spPr>
      </p:pic>
      <p:pic>
        <p:nvPicPr>
          <p:cNvPr id="4" name="Картина 3">
            <a:extLst>
              <a:ext uri="{FF2B5EF4-FFF2-40B4-BE49-F238E27FC236}">
                <a16:creationId xmlns:a16="http://schemas.microsoft.com/office/drawing/2014/main" id="{C89C28AC-9702-D4D1-1169-E0DFB9282B7C}"/>
              </a:ext>
            </a:extLst>
          </p:cNvPr>
          <p:cNvPicPr>
            <a:picLocks noChangeAspect="1"/>
          </p:cNvPicPr>
          <p:nvPr/>
        </p:nvPicPr>
        <p:blipFill rotWithShape="1">
          <a:blip r:embed="rId4"/>
          <a:srcRect l="6771" r="13287"/>
          <a:stretch/>
        </p:blipFill>
        <p:spPr>
          <a:xfrm>
            <a:off x="6780453" y="1198980"/>
            <a:ext cx="1052829" cy="1319852"/>
          </a:xfrm>
          <a:prstGeom prst="rect">
            <a:avLst/>
          </a:prstGeom>
        </p:spPr>
      </p:pic>
      <p:sp>
        <p:nvSpPr>
          <p:cNvPr id="9" name="Текстово поле 8">
            <a:extLst>
              <a:ext uri="{FF2B5EF4-FFF2-40B4-BE49-F238E27FC236}">
                <a16:creationId xmlns:a16="http://schemas.microsoft.com/office/drawing/2014/main" id="{51A37900-44C4-C988-D589-F25BD94F502F}"/>
              </a:ext>
            </a:extLst>
          </p:cNvPr>
          <p:cNvSpPr txBox="1"/>
          <p:nvPr/>
        </p:nvSpPr>
        <p:spPr>
          <a:xfrm>
            <a:off x="2489493" y="2488305"/>
            <a:ext cx="1526026" cy="553998"/>
          </a:xfrm>
          <a:prstGeom prst="rect">
            <a:avLst/>
          </a:prstGeom>
          <a:noFill/>
        </p:spPr>
        <p:txBody>
          <a:bodyPr wrap="square" lIns="91440" tIns="45720" rIns="91440" bIns="45720" rtlCol="0" anchor="t">
            <a:spAutoFit/>
          </a:bodyPr>
          <a:lstStyle/>
          <a:p>
            <a:pPr algn="ctr"/>
            <a:r>
              <a:rPr lang="en-US" sz="1500" dirty="0">
                <a:solidFill>
                  <a:schemeClr val="tx1"/>
                </a:solidFill>
                <a:latin typeface="Montserrat"/>
              </a:rPr>
              <a:t>Zafir </a:t>
            </a:r>
            <a:r>
              <a:rPr lang="en-US" sz="1500">
                <a:solidFill>
                  <a:schemeClr val="tx1"/>
                </a:solidFill>
                <a:latin typeface="Montserrat"/>
              </a:rPr>
              <a:t>Dinev</a:t>
            </a:r>
            <a:endParaRPr lang="en-US">
              <a:solidFill>
                <a:schemeClr val="tx1"/>
              </a:solidFill>
            </a:endParaRPr>
          </a:p>
          <a:p>
            <a:pPr algn="ctr"/>
            <a:r>
              <a:rPr lang="en-US" sz="1500" dirty="0">
                <a:solidFill>
                  <a:schemeClr val="tx1"/>
                </a:solidFill>
                <a:latin typeface="Montserrat"/>
              </a:rPr>
              <a:t>Data Analyst</a:t>
            </a:r>
            <a:endParaRPr lang="en-US" dirty="0">
              <a:solidFill>
                <a:schemeClr val="tx1"/>
              </a:solidFill>
            </a:endParaRPr>
          </a:p>
        </p:txBody>
      </p:sp>
      <p:sp>
        <p:nvSpPr>
          <p:cNvPr id="10" name="Текстово поле 9">
            <a:extLst>
              <a:ext uri="{FF2B5EF4-FFF2-40B4-BE49-F238E27FC236}">
                <a16:creationId xmlns:a16="http://schemas.microsoft.com/office/drawing/2014/main" id="{A534CC43-3BA0-AA3C-A9CE-A346AC58165F}"/>
              </a:ext>
            </a:extLst>
          </p:cNvPr>
          <p:cNvSpPr txBox="1"/>
          <p:nvPr/>
        </p:nvSpPr>
        <p:spPr>
          <a:xfrm>
            <a:off x="4343718" y="2490723"/>
            <a:ext cx="1755068" cy="553998"/>
          </a:xfrm>
          <a:prstGeom prst="rect">
            <a:avLst/>
          </a:prstGeom>
          <a:noFill/>
        </p:spPr>
        <p:txBody>
          <a:bodyPr wrap="square" lIns="91440" tIns="45720" rIns="91440" bIns="45720" rtlCol="0" anchor="t">
            <a:spAutoFit/>
          </a:bodyPr>
          <a:lstStyle/>
          <a:p>
            <a:pPr algn="ctr"/>
            <a:r>
              <a:rPr lang="en-US" sz="1500" dirty="0">
                <a:solidFill>
                  <a:schemeClr val="tx1"/>
                </a:solidFill>
                <a:latin typeface="Montserrat"/>
              </a:rPr>
              <a:t>Iva </a:t>
            </a:r>
            <a:r>
              <a:rPr lang="en-US" sz="1500" err="1">
                <a:solidFill>
                  <a:schemeClr val="tx1"/>
                </a:solidFill>
                <a:latin typeface="Montserrat"/>
              </a:rPr>
              <a:t>Nedkova</a:t>
            </a:r>
            <a:endParaRPr lang="bg-BG" sz="1500" dirty="0" err="1">
              <a:solidFill>
                <a:schemeClr val="tx1"/>
              </a:solidFill>
              <a:latin typeface="Montserrat" panose="00000500000000000000" pitchFamily="2" charset="-52"/>
            </a:endParaRPr>
          </a:p>
          <a:p>
            <a:pPr algn="ctr"/>
            <a:r>
              <a:rPr lang="en-US" sz="1500" dirty="0">
                <a:solidFill>
                  <a:schemeClr val="tx1"/>
                </a:solidFill>
                <a:latin typeface="Montserrat"/>
              </a:rPr>
              <a:t>Data Analyst</a:t>
            </a:r>
            <a:endParaRPr lang="bg-BG" sz="1500" dirty="0">
              <a:solidFill>
                <a:schemeClr val="tx1"/>
              </a:solidFill>
              <a:latin typeface="Montserrat" panose="00000500000000000000" pitchFamily="2" charset="-52"/>
            </a:endParaRPr>
          </a:p>
        </p:txBody>
      </p:sp>
      <p:sp>
        <p:nvSpPr>
          <p:cNvPr id="11" name="Текстово поле 10">
            <a:extLst>
              <a:ext uri="{FF2B5EF4-FFF2-40B4-BE49-F238E27FC236}">
                <a16:creationId xmlns:a16="http://schemas.microsoft.com/office/drawing/2014/main" id="{F3AECA49-C2D3-AD13-A398-696D13F318E5}"/>
              </a:ext>
            </a:extLst>
          </p:cNvPr>
          <p:cNvSpPr txBox="1"/>
          <p:nvPr/>
        </p:nvSpPr>
        <p:spPr>
          <a:xfrm>
            <a:off x="6130198" y="2518376"/>
            <a:ext cx="2363621" cy="553998"/>
          </a:xfrm>
          <a:prstGeom prst="rect">
            <a:avLst/>
          </a:prstGeom>
          <a:noFill/>
        </p:spPr>
        <p:txBody>
          <a:bodyPr wrap="square" lIns="91440" tIns="45720" rIns="91440" bIns="45720" rtlCol="0" anchor="t">
            <a:spAutoFit/>
          </a:bodyPr>
          <a:lstStyle/>
          <a:p>
            <a:pPr algn="ctr"/>
            <a:r>
              <a:rPr lang="en-US" sz="1500" dirty="0">
                <a:solidFill>
                  <a:schemeClr val="tx1"/>
                </a:solidFill>
                <a:latin typeface="Montserrat"/>
              </a:rPr>
              <a:t>Ivaylo </a:t>
            </a:r>
            <a:r>
              <a:rPr lang="en-US" sz="1500">
                <a:solidFill>
                  <a:schemeClr val="tx1"/>
                </a:solidFill>
                <a:latin typeface="Montserrat"/>
              </a:rPr>
              <a:t>Bachvarov</a:t>
            </a:r>
            <a:endParaRPr lang="bg-BG" sz="1500">
              <a:solidFill>
                <a:schemeClr val="tx1"/>
              </a:solidFill>
              <a:latin typeface="Montserrat"/>
            </a:endParaRPr>
          </a:p>
          <a:p>
            <a:pPr algn="ctr"/>
            <a:r>
              <a:rPr lang="en-US" sz="1500" dirty="0">
                <a:solidFill>
                  <a:schemeClr val="tx1"/>
                </a:solidFill>
                <a:latin typeface="Montserrat"/>
              </a:rPr>
              <a:t>Back-End Developer</a:t>
            </a:r>
            <a:endParaRPr lang="bg-BG" sz="1500" dirty="0">
              <a:solidFill>
                <a:schemeClr val="tx1"/>
              </a:solidFill>
              <a:latin typeface="Montserrat"/>
            </a:endParaRPr>
          </a:p>
        </p:txBody>
      </p:sp>
      <p:grpSp>
        <p:nvGrpSpPr>
          <p:cNvPr id="3" name="Group 2">
            <a:extLst>
              <a:ext uri="{FF2B5EF4-FFF2-40B4-BE49-F238E27FC236}">
                <a16:creationId xmlns:a16="http://schemas.microsoft.com/office/drawing/2014/main" id="{E28D8D70-565F-BCE2-F9F1-592C6DE9045F}"/>
              </a:ext>
            </a:extLst>
          </p:cNvPr>
          <p:cNvGrpSpPr/>
          <p:nvPr/>
        </p:nvGrpSpPr>
        <p:grpSpPr>
          <a:xfrm>
            <a:off x="348613" y="3089481"/>
            <a:ext cx="7925804" cy="1876068"/>
            <a:chOff x="348613" y="3006521"/>
            <a:chExt cx="7925804" cy="1876068"/>
          </a:xfrm>
        </p:grpSpPr>
        <p:pic>
          <p:nvPicPr>
            <p:cNvPr id="5" name="Картина 4">
              <a:extLst>
                <a:ext uri="{FF2B5EF4-FFF2-40B4-BE49-F238E27FC236}">
                  <a16:creationId xmlns:a16="http://schemas.microsoft.com/office/drawing/2014/main" id="{E652EF82-A8A1-988D-0287-B4F06F8B4917}"/>
                </a:ext>
              </a:extLst>
            </p:cNvPr>
            <p:cNvPicPr>
              <a:picLocks noChangeAspect="1"/>
            </p:cNvPicPr>
            <p:nvPr/>
          </p:nvPicPr>
          <p:blipFill rotWithShape="1">
            <a:blip r:embed="rId5"/>
            <a:srcRect l="10997" r="7497"/>
            <a:stretch/>
          </p:blipFill>
          <p:spPr>
            <a:xfrm>
              <a:off x="3793636" y="3006522"/>
              <a:ext cx="1077006" cy="1319852"/>
            </a:xfrm>
            <a:prstGeom prst="rect">
              <a:avLst/>
            </a:prstGeom>
          </p:spPr>
        </p:pic>
        <p:pic>
          <p:nvPicPr>
            <p:cNvPr id="6" name="Картина 5">
              <a:extLst>
                <a:ext uri="{FF2B5EF4-FFF2-40B4-BE49-F238E27FC236}">
                  <a16:creationId xmlns:a16="http://schemas.microsoft.com/office/drawing/2014/main" id="{9BE3F53D-6CAA-EBC6-246C-7E6E04421A7A}"/>
                </a:ext>
              </a:extLst>
            </p:cNvPr>
            <p:cNvPicPr>
              <a:picLocks noChangeAspect="1"/>
            </p:cNvPicPr>
            <p:nvPr/>
          </p:nvPicPr>
          <p:blipFill rotWithShape="1">
            <a:blip r:embed="rId6"/>
            <a:srcRect l="15844" r="4181"/>
            <a:stretch/>
          </p:blipFill>
          <p:spPr>
            <a:xfrm>
              <a:off x="6518311" y="3006522"/>
              <a:ext cx="1054391" cy="1321172"/>
            </a:xfrm>
            <a:prstGeom prst="rect">
              <a:avLst/>
            </a:prstGeom>
          </p:spPr>
        </p:pic>
        <p:pic>
          <p:nvPicPr>
            <p:cNvPr id="7" name="Картина 6">
              <a:extLst>
                <a:ext uri="{FF2B5EF4-FFF2-40B4-BE49-F238E27FC236}">
                  <a16:creationId xmlns:a16="http://schemas.microsoft.com/office/drawing/2014/main" id="{6E1D9DB2-0C53-A6C3-D1C8-DD11D3E2E3AA}"/>
                </a:ext>
              </a:extLst>
            </p:cNvPr>
            <p:cNvPicPr>
              <a:picLocks noChangeAspect="1"/>
            </p:cNvPicPr>
            <p:nvPr/>
          </p:nvPicPr>
          <p:blipFill rotWithShape="1">
            <a:blip r:embed="rId7"/>
            <a:srcRect l="19957"/>
            <a:stretch/>
          </p:blipFill>
          <p:spPr>
            <a:xfrm>
              <a:off x="991518" y="3006521"/>
              <a:ext cx="1054392" cy="1319852"/>
            </a:xfrm>
            <a:prstGeom prst="rect">
              <a:avLst/>
            </a:prstGeom>
          </p:spPr>
        </p:pic>
        <p:sp>
          <p:nvSpPr>
            <p:cNvPr id="12" name="Текстово поле 11">
              <a:extLst>
                <a:ext uri="{FF2B5EF4-FFF2-40B4-BE49-F238E27FC236}">
                  <a16:creationId xmlns:a16="http://schemas.microsoft.com/office/drawing/2014/main" id="{6FC2DA87-D54A-550C-B924-69B8B7B78486}"/>
                </a:ext>
              </a:extLst>
            </p:cNvPr>
            <p:cNvSpPr txBox="1"/>
            <p:nvPr/>
          </p:nvSpPr>
          <p:spPr>
            <a:xfrm>
              <a:off x="348613" y="4318253"/>
              <a:ext cx="2421891" cy="553998"/>
            </a:xfrm>
            <a:prstGeom prst="rect">
              <a:avLst/>
            </a:prstGeom>
            <a:noFill/>
          </p:spPr>
          <p:txBody>
            <a:bodyPr wrap="square" lIns="91440" tIns="45720" rIns="91440" bIns="45720" rtlCol="0" anchor="t">
              <a:spAutoFit/>
            </a:bodyPr>
            <a:lstStyle/>
            <a:p>
              <a:pPr algn="ctr"/>
              <a:r>
                <a:rPr lang="en-US" sz="1500" dirty="0">
                  <a:solidFill>
                    <a:schemeClr val="tx1"/>
                  </a:solidFill>
                  <a:latin typeface="Montserrat" panose="00000500000000000000" pitchFamily="2" charset="-52"/>
                </a:rPr>
                <a:t>Ivan </a:t>
              </a:r>
              <a:r>
                <a:rPr lang="en-US" sz="1500" dirty="0" err="1">
                  <a:solidFill>
                    <a:schemeClr val="tx1"/>
                  </a:solidFill>
                  <a:latin typeface="Montserrat" panose="00000500000000000000" pitchFamily="2" charset="-52"/>
                </a:rPr>
                <a:t>Delchilov</a:t>
              </a:r>
              <a:endParaRPr lang="bg-BG" sz="1500" dirty="0">
                <a:solidFill>
                  <a:schemeClr val="tx1"/>
                </a:solidFill>
                <a:latin typeface="Montserrat" panose="00000500000000000000" pitchFamily="2" charset="-52"/>
              </a:endParaRPr>
            </a:p>
            <a:p>
              <a:pPr algn="ctr"/>
              <a:r>
                <a:rPr lang="en-US" sz="1500" dirty="0">
                  <a:solidFill>
                    <a:schemeClr val="tx1"/>
                  </a:solidFill>
                  <a:latin typeface="Montserrat"/>
                </a:rPr>
                <a:t>Mobile App Developer</a:t>
              </a:r>
              <a:endParaRPr lang="en-US" sz="1500" dirty="0">
                <a:solidFill>
                  <a:schemeClr val="tx1"/>
                </a:solidFill>
                <a:latin typeface="Montserrat" panose="00000500000000000000" pitchFamily="2" charset="-52"/>
              </a:endParaRPr>
            </a:p>
          </p:txBody>
        </p:sp>
        <p:sp>
          <p:nvSpPr>
            <p:cNvPr id="13" name="Текстово поле 12">
              <a:extLst>
                <a:ext uri="{FF2B5EF4-FFF2-40B4-BE49-F238E27FC236}">
                  <a16:creationId xmlns:a16="http://schemas.microsoft.com/office/drawing/2014/main" id="{880A06DA-5EF5-8039-E6C4-3B2F75FFBCDF}"/>
                </a:ext>
              </a:extLst>
            </p:cNvPr>
            <p:cNvSpPr txBox="1"/>
            <p:nvPr/>
          </p:nvSpPr>
          <p:spPr>
            <a:xfrm>
              <a:off x="5915074" y="4327204"/>
              <a:ext cx="2359343" cy="553998"/>
            </a:xfrm>
            <a:prstGeom prst="rect">
              <a:avLst/>
            </a:prstGeom>
            <a:noFill/>
          </p:spPr>
          <p:txBody>
            <a:bodyPr wrap="square" lIns="91440" tIns="45720" rIns="91440" bIns="45720" rtlCol="0" anchor="t">
              <a:spAutoFit/>
            </a:bodyPr>
            <a:lstStyle/>
            <a:p>
              <a:pPr algn="ctr"/>
              <a:r>
                <a:rPr lang="en-US" sz="1500" dirty="0">
                  <a:solidFill>
                    <a:schemeClr val="tx1"/>
                  </a:solidFill>
                  <a:latin typeface="Montserrat"/>
                </a:rPr>
                <a:t>Ivan </a:t>
              </a:r>
              <a:r>
                <a:rPr lang="en-US" sz="1500" err="1">
                  <a:solidFill>
                    <a:schemeClr val="tx1"/>
                  </a:solidFill>
                  <a:latin typeface="Montserrat"/>
                </a:rPr>
                <a:t>Stoychev</a:t>
              </a:r>
              <a:endParaRPr lang="bg-BG" sz="1500">
                <a:solidFill>
                  <a:schemeClr val="tx1"/>
                </a:solidFill>
                <a:latin typeface="Montserrat"/>
              </a:endParaRPr>
            </a:p>
            <a:p>
              <a:pPr algn="ctr"/>
              <a:r>
                <a:rPr lang="en-US" sz="1500" dirty="0">
                  <a:solidFill>
                    <a:schemeClr val="tx1"/>
                  </a:solidFill>
                  <a:latin typeface="Montserrat"/>
                </a:rPr>
                <a:t>Tech Leader</a:t>
              </a:r>
            </a:p>
          </p:txBody>
        </p:sp>
        <p:sp>
          <p:nvSpPr>
            <p:cNvPr id="14" name="Текстово поле 13">
              <a:extLst>
                <a:ext uri="{FF2B5EF4-FFF2-40B4-BE49-F238E27FC236}">
                  <a16:creationId xmlns:a16="http://schemas.microsoft.com/office/drawing/2014/main" id="{F1521561-461C-7D55-DB59-56BB9AA58B24}"/>
                </a:ext>
              </a:extLst>
            </p:cNvPr>
            <p:cNvSpPr txBox="1"/>
            <p:nvPr/>
          </p:nvSpPr>
          <p:spPr>
            <a:xfrm>
              <a:off x="3068493" y="4328591"/>
              <a:ext cx="2525263" cy="553998"/>
            </a:xfrm>
            <a:prstGeom prst="rect">
              <a:avLst/>
            </a:prstGeom>
            <a:noFill/>
          </p:spPr>
          <p:txBody>
            <a:bodyPr wrap="square" lIns="91440" tIns="45720" rIns="91440" bIns="45720" rtlCol="0" anchor="t">
              <a:spAutoFit/>
            </a:bodyPr>
            <a:lstStyle/>
            <a:p>
              <a:pPr algn="ctr"/>
              <a:r>
                <a:rPr lang="en-US" sz="1500" dirty="0">
                  <a:solidFill>
                    <a:schemeClr val="tx1"/>
                  </a:solidFill>
                  <a:latin typeface="Montserrat"/>
                </a:rPr>
                <a:t>Ivan Dochev</a:t>
              </a:r>
            </a:p>
            <a:p>
              <a:pPr algn="ctr"/>
              <a:r>
                <a:rPr lang="en-US" sz="1500" dirty="0">
                  <a:solidFill>
                    <a:schemeClr val="tx1"/>
                  </a:solidFill>
                  <a:latin typeface="Montserrat"/>
                </a:rPr>
                <a:t>Back-End Developer</a:t>
              </a:r>
              <a:endParaRPr lang="en-US" sz="1500" dirty="0">
                <a:solidFill>
                  <a:schemeClr val="tx1"/>
                </a:solidFill>
                <a:latin typeface="Montserrat" panose="00000500000000000000" pitchFamily="2" charset="-52"/>
              </a:endParaRPr>
            </a:p>
          </p:txBody>
        </p:sp>
      </p:grpSp>
      <p:pic>
        <p:nvPicPr>
          <p:cNvPr id="17" name="Picture 16" descr="A person with headphones around her neck&#10;&#10;Description automatically generated">
            <a:extLst>
              <a:ext uri="{FF2B5EF4-FFF2-40B4-BE49-F238E27FC236}">
                <a16:creationId xmlns:a16="http://schemas.microsoft.com/office/drawing/2014/main" id="{069C82EB-FCC4-4986-6CEE-32535F502690}"/>
              </a:ext>
            </a:extLst>
          </p:cNvPr>
          <p:cNvPicPr>
            <a:picLocks noChangeAspect="1"/>
          </p:cNvPicPr>
          <p:nvPr/>
        </p:nvPicPr>
        <p:blipFill rotWithShape="1">
          <a:blip r:embed="rId8"/>
          <a:srcRect l="6553" t="15167" r="23351" b="12338"/>
          <a:stretch/>
        </p:blipFill>
        <p:spPr>
          <a:xfrm rot="16200000">
            <a:off x="571530" y="1357922"/>
            <a:ext cx="1283330" cy="987633"/>
          </a:xfrm>
          <a:prstGeom prst="rect">
            <a:avLst/>
          </a:prstGeom>
        </p:spPr>
      </p:pic>
      <p:pic>
        <p:nvPicPr>
          <p:cNvPr id="16" name="Picture 15" descr="A child in a blue shirt&#10;&#10;Description automatically generated">
            <a:extLst>
              <a:ext uri="{FF2B5EF4-FFF2-40B4-BE49-F238E27FC236}">
                <a16:creationId xmlns:a16="http://schemas.microsoft.com/office/drawing/2014/main" id="{896C0D00-A628-0DF0-4EC4-A7A9C4415FE1}"/>
              </a:ext>
            </a:extLst>
          </p:cNvPr>
          <p:cNvPicPr>
            <a:picLocks noChangeAspect="1"/>
          </p:cNvPicPr>
          <p:nvPr/>
        </p:nvPicPr>
        <p:blipFill rotWithShape="1">
          <a:blip r:embed="rId9"/>
          <a:srcRect l="17028" t="5176" r="12257" b="40049"/>
          <a:stretch/>
        </p:blipFill>
        <p:spPr>
          <a:xfrm>
            <a:off x="2771619" y="1184880"/>
            <a:ext cx="960911" cy="1314736"/>
          </a:xfrm>
          <a:prstGeom prst="rect">
            <a:avLst/>
          </a:prstGeom>
        </p:spPr>
      </p:pic>
      <p:sp>
        <p:nvSpPr>
          <p:cNvPr id="18" name="Текстово поле 8">
            <a:extLst>
              <a:ext uri="{FF2B5EF4-FFF2-40B4-BE49-F238E27FC236}">
                <a16:creationId xmlns:a16="http://schemas.microsoft.com/office/drawing/2014/main" id="{CFBC91E3-BC96-B293-A508-48FB527EB179}"/>
              </a:ext>
            </a:extLst>
          </p:cNvPr>
          <p:cNvSpPr txBox="1"/>
          <p:nvPr/>
        </p:nvSpPr>
        <p:spPr>
          <a:xfrm>
            <a:off x="203492" y="2477947"/>
            <a:ext cx="2005678" cy="553998"/>
          </a:xfrm>
          <a:prstGeom prst="rect">
            <a:avLst/>
          </a:prstGeom>
          <a:noFill/>
        </p:spPr>
        <p:txBody>
          <a:bodyPr wrap="square" lIns="91440" tIns="45720" rIns="91440" bIns="45720" rtlCol="0" anchor="t">
            <a:spAutoFit/>
          </a:bodyPr>
          <a:lstStyle/>
          <a:p>
            <a:pPr algn="ctr"/>
            <a:r>
              <a:rPr lang="en-US" sz="1500" dirty="0">
                <a:solidFill>
                  <a:schemeClr val="tx1"/>
                </a:solidFill>
                <a:latin typeface="Montserrat"/>
              </a:rPr>
              <a:t>Emma Georgieva</a:t>
            </a:r>
          </a:p>
          <a:p>
            <a:pPr algn="ctr"/>
            <a:r>
              <a:rPr lang="en-US" sz="1500" dirty="0">
                <a:solidFill>
                  <a:schemeClr val="tx1"/>
                </a:solidFill>
                <a:latin typeface="Montserrat"/>
              </a:rPr>
              <a:t>Data Analyst</a:t>
            </a:r>
            <a:endParaRPr lang="en-US" dirty="0">
              <a:solidFill>
                <a:schemeClr val="tx1"/>
              </a:solidFill>
            </a:endParaRPr>
          </a:p>
        </p:txBody>
      </p:sp>
      <p:pic>
        <p:nvPicPr>
          <p:cNvPr id="3074" name="Picture 2" descr="PROGRAM THE FUTURE!">
            <a:extLst>
              <a:ext uri="{FF2B5EF4-FFF2-40B4-BE49-F238E27FC236}">
                <a16:creationId xmlns:a16="http://schemas.microsoft.com/office/drawing/2014/main" id="{282E0738-5C92-4105-DC7D-7CC35B956E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87514" y="341672"/>
            <a:ext cx="918289" cy="918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593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15" name="Google Shape;337;p37">
            <a:extLst>
              <a:ext uri="{FF2B5EF4-FFF2-40B4-BE49-F238E27FC236}">
                <a16:creationId xmlns:a16="http://schemas.microsoft.com/office/drawing/2014/main" id="{0C88EE8E-8972-1083-73B4-64F4901A4BEA}"/>
              </a:ext>
            </a:extLst>
          </p:cNvPr>
          <p:cNvSpPr txBox="1">
            <a:spLocks/>
          </p:cNvSpPr>
          <p:nvPr/>
        </p:nvSpPr>
        <p:spPr>
          <a:xfrm>
            <a:off x="4041663" y="1500851"/>
            <a:ext cx="1060674" cy="883121"/>
          </a:xfrm>
          <a:prstGeom prst="rect">
            <a:avLst/>
          </a:prstGeom>
          <a:solidFill>
            <a:srgbClr val="271865"/>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sz="5000" dirty="0">
                <a:solidFill>
                  <a:schemeClr val="tx1"/>
                </a:solidFill>
              </a:rPr>
              <a:t>02</a:t>
            </a:r>
          </a:p>
        </p:txBody>
      </p:sp>
      <p:sp>
        <p:nvSpPr>
          <p:cNvPr id="55" name="Google Shape;338;p37">
            <a:extLst>
              <a:ext uri="{FF2B5EF4-FFF2-40B4-BE49-F238E27FC236}">
                <a16:creationId xmlns:a16="http://schemas.microsoft.com/office/drawing/2014/main" id="{DD31466D-E0B8-DF1C-3894-04E0BE74E474}"/>
              </a:ext>
            </a:extLst>
          </p:cNvPr>
          <p:cNvSpPr txBox="1">
            <a:spLocks/>
          </p:cNvSpPr>
          <p:nvPr/>
        </p:nvSpPr>
        <p:spPr>
          <a:xfrm>
            <a:off x="244928" y="2473779"/>
            <a:ext cx="8654143"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Montserrat"/>
              <a:buNone/>
              <a:defRPr sz="2000" b="1" i="0" u="none" strike="noStrike" cap="none">
                <a:solidFill>
                  <a:schemeClr val="dk1"/>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pPr marL="0" indent="0" algn="ctr"/>
            <a:r>
              <a:rPr lang="en-US" sz="4000" dirty="0">
                <a:solidFill>
                  <a:schemeClr val="accent2"/>
                </a:solidFill>
                <a:effectLst>
                  <a:outerShdw blurRad="38100" dist="38100" dir="2700000" algn="tl">
                    <a:srgbClr val="000000">
                      <a:alpha val="43137"/>
                    </a:srgbClr>
                  </a:outerShdw>
                </a:effectLst>
              </a:rPr>
              <a:t>The problem</a:t>
            </a:r>
          </a:p>
        </p:txBody>
      </p:sp>
      <p:grpSp>
        <p:nvGrpSpPr>
          <p:cNvPr id="20" name="Google Shape;460;p39">
            <a:extLst>
              <a:ext uri="{FF2B5EF4-FFF2-40B4-BE49-F238E27FC236}">
                <a16:creationId xmlns:a16="http://schemas.microsoft.com/office/drawing/2014/main" id="{64701285-0070-69FF-F8DF-DE7FB4A0A6E6}"/>
              </a:ext>
            </a:extLst>
          </p:cNvPr>
          <p:cNvGrpSpPr/>
          <p:nvPr/>
        </p:nvGrpSpPr>
        <p:grpSpPr>
          <a:xfrm>
            <a:off x="713233" y="630925"/>
            <a:ext cx="1344166" cy="1247800"/>
            <a:chOff x="713233" y="630925"/>
            <a:chExt cx="1344166" cy="1247800"/>
          </a:xfrm>
        </p:grpSpPr>
        <p:grpSp>
          <p:nvGrpSpPr>
            <p:cNvPr id="21" name="Google Shape;461;p39">
              <a:extLst>
                <a:ext uri="{FF2B5EF4-FFF2-40B4-BE49-F238E27FC236}">
                  <a16:creationId xmlns:a16="http://schemas.microsoft.com/office/drawing/2014/main" id="{0F18CFB0-B85D-656A-C6BE-D7D2FA0695CE}"/>
                </a:ext>
              </a:extLst>
            </p:cNvPr>
            <p:cNvGrpSpPr/>
            <p:nvPr/>
          </p:nvGrpSpPr>
          <p:grpSpPr>
            <a:xfrm>
              <a:off x="713233" y="630936"/>
              <a:ext cx="914412" cy="914412"/>
              <a:chOff x="713233" y="630936"/>
              <a:chExt cx="914412" cy="914412"/>
            </a:xfrm>
          </p:grpSpPr>
          <p:sp>
            <p:nvSpPr>
              <p:cNvPr id="28" name="Google Shape;462;p39">
                <a:extLst>
                  <a:ext uri="{FF2B5EF4-FFF2-40B4-BE49-F238E27FC236}">
                    <a16:creationId xmlns:a16="http://schemas.microsoft.com/office/drawing/2014/main" id="{8C0826F5-823B-A54E-FF97-491C36BD86BD}"/>
                  </a:ext>
                </a:extLst>
              </p:cNvPr>
              <p:cNvSpPr/>
              <p:nvPr/>
            </p:nvSpPr>
            <p:spPr>
              <a:xfrm>
                <a:off x="814179" y="731882"/>
                <a:ext cx="712520" cy="712520"/>
              </a:xfrm>
              <a:custGeom>
                <a:avLst/>
                <a:gdLst/>
                <a:ahLst/>
                <a:cxnLst/>
                <a:rect l="l" t="t" r="r" b="b"/>
                <a:pathLst>
                  <a:path w="11597" h="11597" extrusionOk="0">
                    <a:moveTo>
                      <a:pt x="1107" y="0"/>
                    </a:moveTo>
                    <a:cubicBezTo>
                      <a:pt x="488" y="0"/>
                      <a:pt x="0" y="488"/>
                      <a:pt x="0" y="1107"/>
                    </a:cubicBezTo>
                    <a:lnTo>
                      <a:pt x="0" y="10489"/>
                    </a:lnTo>
                    <a:cubicBezTo>
                      <a:pt x="0" y="11109"/>
                      <a:pt x="488" y="11597"/>
                      <a:pt x="1107" y="11597"/>
                    </a:cubicBezTo>
                    <a:lnTo>
                      <a:pt x="10489" y="11597"/>
                    </a:lnTo>
                    <a:cubicBezTo>
                      <a:pt x="11109" y="11597"/>
                      <a:pt x="11597" y="11109"/>
                      <a:pt x="11597" y="10489"/>
                    </a:cubicBezTo>
                    <a:lnTo>
                      <a:pt x="11597" y="1107"/>
                    </a:lnTo>
                    <a:cubicBezTo>
                      <a:pt x="11597" y="488"/>
                      <a:pt x="11109" y="0"/>
                      <a:pt x="10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63;p39">
                <a:extLst>
                  <a:ext uri="{FF2B5EF4-FFF2-40B4-BE49-F238E27FC236}">
                    <a16:creationId xmlns:a16="http://schemas.microsoft.com/office/drawing/2014/main" id="{81548DE0-CA43-D7C3-DB89-84BB9FC1E4B5}"/>
                  </a:ext>
                </a:extLst>
              </p:cNvPr>
              <p:cNvSpPr/>
              <p:nvPr/>
            </p:nvSpPr>
            <p:spPr>
              <a:xfrm>
                <a:off x="925324" y="843027"/>
                <a:ext cx="490168" cy="490168"/>
              </a:xfrm>
              <a:custGeom>
                <a:avLst/>
                <a:gdLst/>
                <a:ahLst/>
                <a:cxnLst/>
                <a:rect l="l" t="t" r="r" b="b"/>
                <a:pathLst>
                  <a:path w="7978" h="7978" extrusionOk="0">
                    <a:moveTo>
                      <a:pt x="656" y="1"/>
                    </a:moveTo>
                    <a:cubicBezTo>
                      <a:pt x="287" y="1"/>
                      <a:pt x="1" y="287"/>
                      <a:pt x="1" y="656"/>
                    </a:cubicBezTo>
                    <a:lnTo>
                      <a:pt x="1" y="7323"/>
                    </a:lnTo>
                    <a:cubicBezTo>
                      <a:pt x="1" y="7680"/>
                      <a:pt x="287" y="7978"/>
                      <a:pt x="656" y="7978"/>
                    </a:cubicBezTo>
                    <a:lnTo>
                      <a:pt x="7323" y="7978"/>
                    </a:lnTo>
                    <a:cubicBezTo>
                      <a:pt x="7680" y="7978"/>
                      <a:pt x="7978" y="7680"/>
                      <a:pt x="7978" y="7323"/>
                    </a:cubicBezTo>
                    <a:lnTo>
                      <a:pt x="7978" y="656"/>
                    </a:lnTo>
                    <a:cubicBezTo>
                      <a:pt x="7978" y="287"/>
                      <a:pt x="7680" y="1"/>
                      <a:pt x="7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4;p39">
                <a:extLst>
                  <a:ext uri="{FF2B5EF4-FFF2-40B4-BE49-F238E27FC236}">
                    <a16:creationId xmlns:a16="http://schemas.microsoft.com/office/drawing/2014/main" id="{6554E708-7D19-72CE-5288-18B835FC609F}"/>
                  </a:ext>
                </a:extLst>
              </p:cNvPr>
              <p:cNvSpPr/>
              <p:nvPr/>
            </p:nvSpPr>
            <p:spPr>
              <a:xfrm>
                <a:off x="925324" y="630936"/>
                <a:ext cx="60088" cy="161710"/>
              </a:xfrm>
              <a:custGeom>
                <a:avLst/>
                <a:gdLst/>
                <a:ahLst/>
                <a:cxnLst/>
                <a:rect l="l" t="t" r="r" b="b"/>
                <a:pathLst>
                  <a:path w="978" h="2632" extrusionOk="0">
                    <a:moveTo>
                      <a:pt x="489" y="0"/>
                    </a:moveTo>
                    <a:cubicBezTo>
                      <a:pt x="215" y="0"/>
                      <a:pt x="1" y="214"/>
                      <a:pt x="1" y="488"/>
                    </a:cubicBezTo>
                    <a:lnTo>
                      <a:pt x="1" y="2143"/>
                    </a:lnTo>
                    <a:cubicBezTo>
                      <a:pt x="1" y="2417"/>
                      <a:pt x="215" y="2631"/>
                      <a:pt x="489" y="2631"/>
                    </a:cubicBezTo>
                    <a:cubicBezTo>
                      <a:pt x="751" y="2631"/>
                      <a:pt x="977" y="2417"/>
                      <a:pt x="977" y="2143"/>
                    </a:cubicBezTo>
                    <a:lnTo>
                      <a:pt x="977" y="488"/>
                    </a:lnTo>
                    <a:cubicBezTo>
                      <a:pt x="977" y="214"/>
                      <a:pt x="751"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5;p39">
                <a:extLst>
                  <a:ext uri="{FF2B5EF4-FFF2-40B4-BE49-F238E27FC236}">
                    <a16:creationId xmlns:a16="http://schemas.microsoft.com/office/drawing/2014/main" id="{DBA794AB-A66C-9B9D-C682-DD5D946B1829}"/>
                  </a:ext>
                </a:extLst>
              </p:cNvPr>
              <p:cNvSpPr/>
              <p:nvPr/>
            </p:nvSpPr>
            <p:spPr>
              <a:xfrm>
                <a:off x="1068725" y="630936"/>
                <a:ext cx="60027" cy="161710"/>
              </a:xfrm>
              <a:custGeom>
                <a:avLst/>
                <a:gdLst/>
                <a:ahLst/>
                <a:cxnLst/>
                <a:rect l="l" t="t" r="r" b="b"/>
                <a:pathLst>
                  <a:path w="977" h="2632" extrusionOk="0">
                    <a:moveTo>
                      <a:pt x="489" y="0"/>
                    </a:moveTo>
                    <a:cubicBezTo>
                      <a:pt x="215" y="0"/>
                      <a:pt x="0" y="214"/>
                      <a:pt x="0" y="488"/>
                    </a:cubicBezTo>
                    <a:lnTo>
                      <a:pt x="0" y="2143"/>
                    </a:lnTo>
                    <a:cubicBezTo>
                      <a:pt x="0" y="2417"/>
                      <a:pt x="215" y="2631"/>
                      <a:pt x="489" y="2631"/>
                    </a:cubicBezTo>
                    <a:cubicBezTo>
                      <a:pt x="762" y="2631"/>
                      <a:pt x="977" y="2417"/>
                      <a:pt x="977" y="2143"/>
                    </a:cubicBezTo>
                    <a:lnTo>
                      <a:pt x="977" y="488"/>
                    </a:lnTo>
                    <a:cubicBezTo>
                      <a:pt x="977" y="214"/>
                      <a:pt x="762"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66;p39">
                <a:extLst>
                  <a:ext uri="{FF2B5EF4-FFF2-40B4-BE49-F238E27FC236}">
                    <a16:creationId xmlns:a16="http://schemas.microsoft.com/office/drawing/2014/main" id="{79288020-E77F-0739-8EB0-CF6B290D4AA4}"/>
                  </a:ext>
                </a:extLst>
              </p:cNvPr>
              <p:cNvSpPr/>
              <p:nvPr/>
            </p:nvSpPr>
            <p:spPr>
              <a:xfrm>
                <a:off x="1212126" y="630936"/>
                <a:ext cx="60027" cy="161710"/>
              </a:xfrm>
              <a:custGeom>
                <a:avLst/>
                <a:gdLst/>
                <a:ahLst/>
                <a:cxnLst/>
                <a:rect l="l" t="t" r="r" b="b"/>
                <a:pathLst>
                  <a:path w="977" h="2632" extrusionOk="0">
                    <a:moveTo>
                      <a:pt x="488" y="0"/>
                    </a:moveTo>
                    <a:cubicBezTo>
                      <a:pt x="214" y="0"/>
                      <a:pt x="0" y="214"/>
                      <a:pt x="0" y="488"/>
                    </a:cubicBezTo>
                    <a:lnTo>
                      <a:pt x="0" y="2143"/>
                    </a:lnTo>
                    <a:cubicBezTo>
                      <a:pt x="0" y="2417"/>
                      <a:pt x="214" y="2631"/>
                      <a:pt x="488" y="2631"/>
                    </a:cubicBezTo>
                    <a:cubicBezTo>
                      <a:pt x="762" y="2631"/>
                      <a:pt x="976" y="2417"/>
                      <a:pt x="976" y="2143"/>
                    </a:cubicBezTo>
                    <a:lnTo>
                      <a:pt x="976" y="488"/>
                    </a:lnTo>
                    <a:cubicBezTo>
                      <a:pt x="976" y="214"/>
                      <a:pt x="762" y="0"/>
                      <a:pt x="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67;p39">
                <a:extLst>
                  <a:ext uri="{FF2B5EF4-FFF2-40B4-BE49-F238E27FC236}">
                    <a16:creationId xmlns:a16="http://schemas.microsoft.com/office/drawing/2014/main" id="{BA96757A-C0A1-A848-8CE0-87EA3CA39498}"/>
                  </a:ext>
                </a:extLst>
              </p:cNvPr>
              <p:cNvSpPr/>
              <p:nvPr/>
            </p:nvSpPr>
            <p:spPr>
              <a:xfrm>
                <a:off x="1355465" y="630936"/>
                <a:ext cx="60764" cy="161710"/>
              </a:xfrm>
              <a:custGeom>
                <a:avLst/>
                <a:gdLst/>
                <a:ahLst/>
                <a:cxnLst/>
                <a:rect l="l" t="t" r="r" b="b"/>
                <a:pathLst>
                  <a:path w="989" h="2632" extrusionOk="0">
                    <a:moveTo>
                      <a:pt x="489" y="0"/>
                    </a:moveTo>
                    <a:cubicBezTo>
                      <a:pt x="227" y="0"/>
                      <a:pt x="1" y="214"/>
                      <a:pt x="1" y="488"/>
                    </a:cubicBezTo>
                    <a:lnTo>
                      <a:pt x="1" y="2143"/>
                    </a:lnTo>
                    <a:cubicBezTo>
                      <a:pt x="1" y="2417"/>
                      <a:pt x="227" y="2631"/>
                      <a:pt x="489" y="2631"/>
                    </a:cubicBezTo>
                    <a:cubicBezTo>
                      <a:pt x="763" y="2631"/>
                      <a:pt x="989" y="2417"/>
                      <a:pt x="989" y="2143"/>
                    </a:cubicBezTo>
                    <a:lnTo>
                      <a:pt x="989" y="488"/>
                    </a:lnTo>
                    <a:cubicBezTo>
                      <a:pt x="989" y="214"/>
                      <a:pt x="763"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68;p39">
                <a:extLst>
                  <a:ext uri="{FF2B5EF4-FFF2-40B4-BE49-F238E27FC236}">
                    <a16:creationId xmlns:a16="http://schemas.microsoft.com/office/drawing/2014/main" id="{D4D78114-815A-AC2D-0B57-9DF960128B0D}"/>
                  </a:ext>
                </a:extLst>
              </p:cNvPr>
              <p:cNvSpPr/>
              <p:nvPr/>
            </p:nvSpPr>
            <p:spPr>
              <a:xfrm>
                <a:off x="925324" y="1383637"/>
                <a:ext cx="60088" cy="161710"/>
              </a:xfrm>
              <a:custGeom>
                <a:avLst/>
                <a:gdLst/>
                <a:ahLst/>
                <a:cxnLst/>
                <a:rect l="l" t="t" r="r" b="b"/>
                <a:pathLst>
                  <a:path w="978" h="2632" extrusionOk="0">
                    <a:moveTo>
                      <a:pt x="489" y="0"/>
                    </a:moveTo>
                    <a:cubicBezTo>
                      <a:pt x="215" y="0"/>
                      <a:pt x="1" y="215"/>
                      <a:pt x="1" y="489"/>
                    </a:cubicBezTo>
                    <a:lnTo>
                      <a:pt x="1" y="2144"/>
                    </a:lnTo>
                    <a:cubicBezTo>
                      <a:pt x="1" y="2417"/>
                      <a:pt x="215" y="2632"/>
                      <a:pt x="489" y="2632"/>
                    </a:cubicBezTo>
                    <a:cubicBezTo>
                      <a:pt x="751" y="2632"/>
                      <a:pt x="977" y="2417"/>
                      <a:pt x="977" y="2144"/>
                    </a:cubicBezTo>
                    <a:lnTo>
                      <a:pt x="977" y="489"/>
                    </a:lnTo>
                    <a:cubicBezTo>
                      <a:pt x="977" y="215"/>
                      <a:pt x="751"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69;p39">
                <a:extLst>
                  <a:ext uri="{FF2B5EF4-FFF2-40B4-BE49-F238E27FC236}">
                    <a16:creationId xmlns:a16="http://schemas.microsoft.com/office/drawing/2014/main" id="{13AB7E04-FEDD-B386-65FD-B797751C5352}"/>
                  </a:ext>
                </a:extLst>
              </p:cNvPr>
              <p:cNvSpPr/>
              <p:nvPr/>
            </p:nvSpPr>
            <p:spPr>
              <a:xfrm>
                <a:off x="1068725" y="1383637"/>
                <a:ext cx="60027" cy="161710"/>
              </a:xfrm>
              <a:custGeom>
                <a:avLst/>
                <a:gdLst/>
                <a:ahLst/>
                <a:cxnLst/>
                <a:rect l="l" t="t" r="r" b="b"/>
                <a:pathLst>
                  <a:path w="977" h="2632" extrusionOk="0">
                    <a:moveTo>
                      <a:pt x="489" y="0"/>
                    </a:moveTo>
                    <a:cubicBezTo>
                      <a:pt x="215" y="0"/>
                      <a:pt x="0" y="215"/>
                      <a:pt x="0" y="489"/>
                    </a:cubicBezTo>
                    <a:lnTo>
                      <a:pt x="0" y="2144"/>
                    </a:lnTo>
                    <a:cubicBezTo>
                      <a:pt x="0" y="2417"/>
                      <a:pt x="215" y="2632"/>
                      <a:pt x="489" y="2632"/>
                    </a:cubicBezTo>
                    <a:cubicBezTo>
                      <a:pt x="762" y="2632"/>
                      <a:pt x="977" y="2417"/>
                      <a:pt x="977" y="2144"/>
                    </a:cubicBezTo>
                    <a:lnTo>
                      <a:pt x="977" y="489"/>
                    </a:lnTo>
                    <a:cubicBezTo>
                      <a:pt x="977" y="215"/>
                      <a:pt x="762"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70;p39">
                <a:extLst>
                  <a:ext uri="{FF2B5EF4-FFF2-40B4-BE49-F238E27FC236}">
                    <a16:creationId xmlns:a16="http://schemas.microsoft.com/office/drawing/2014/main" id="{351E3598-0EEB-B339-0A5A-6E08A4593152}"/>
                  </a:ext>
                </a:extLst>
              </p:cNvPr>
              <p:cNvSpPr/>
              <p:nvPr/>
            </p:nvSpPr>
            <p:spPr>
              <a:xfrm>
                <a:off x="1212126" y="1383637"/>
                <a:ext cx="60027" cy="161710"/>
              </a:xfrm>
              <a:custGeom>
                <a:avLst/>
                <a:gdLst/>
                <a:ahLst/>
                <a:cxnLst/>
                <a:rect l="l" t="t" r="r" b="b"/>
                <a:pathLst>
                  <a:path w="977" h="2632" extrusionOk="0">
                    <a:moveTo>
                      <a:pt x="488" y="0"/>
                    </a:moveTo>
                    <a:cubicBezTo>
                      <a:pt x="214" y="0"/>
                      <a:pt x="0" y="215"/>
                      <a:pt x="0" y="489"/>
                    </a:cubicBezTo>
                    <a:lnTo>
                      <a:pt x="0" y="2144"/>
                    </a:lnTo>
                    <a:cubicBezTo>
                      <a:pt x="0" y="2417"/>
                      <a:pt x="214" y="2632"/>
                      <a:pt x="488" y="2632"/>
                    </a:cubicBezTo>
                    <a:cubicBezTo>
                      <a:pt x="762" y="2632"/>
                      <a:pt x="976" y="2417"/>
                      <a:pt x="976" y="2144"/>
                    </a:cubicBezTo>
                    <a:lnTo>
                      <a:pt x="976" y="489"/>
                    </a:lnTo>
                    <a:cubicBezTo>
                      <a:pt x="976" y="215"/>
                      <a:pt x="762" y="0"/>
                      <a:pt x="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71;p39">
                <a:extLst>
                  <a:ext uri="{FF2B5EF4-FFF2-40B4-BE49-F238E27FC236}">
                    <a16:creationId xmlns:a16="http://schemas.microsoft.com/office/drawing/2014/main" id="{92E2663A-A58B-6EF5-146A-4ACA93CE1C5C}"/>
                  </a:ext>
                </a:extLst>
              </p:cNvPr>
              <p:cNvSpPr/>
              <p:nvPr/>
            </p:nvSpPr>
            <p:spPr>
              <a:xfrm>
                <a:off x="1355465" y="1383637"/>
                <a:ext cx="60764" cy="161710"/>
              </a:xfrm>
              <a:custGeom>
                <a:avLst/>
                <a:gdLst/>
                <a:ahLst/>
                <a:cxnLst/>
                <a:rect l="l" t="t" r="r" b="b"/>
                <a:pathLst>
                  <a:path w="989" h="2632" extrusionOk="0">
                    <a:moveTo>
                      <a:pt x="489" y="0"/>
                    </a:moveTo>
                    <a:cubicBezTo>
                      <a:pt x="227" y="0"/>
                      <a:pt x="1" y="215"/>
                      <a:pt x="1" y="489"/>
                    </a:cubicBezTo>
                    <a:lnTo>
                      <a:pt x="1" y="2144"/>
                    </a:lnTo>
                    <a:cubicBezTo>
                      <a:pt x="1" y="2417"/>
                      <a:pt x="227" y="2632"/>
                      <a:pt x="489" y="2632"/>
                    </a:cubicBezTo>
                    <a:cubicBezTo>
                      <a:pt x="763" y="2632"/>
                      <a:pt x="977" y="2417"/>
                      <a:pt x="989" y="2144"/>
                    </a:cubicBezTo>
                    <a:lnTo>
                      <a:pt x="989" y="489"/>
                    </a:lnTo>
                    <a:cubicBezTo>
                      <a:pt x="989" y="215"/>
                      <a:pt x="763"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72;p39">
                <a:extLst>
                  <a:ext uri="{FF2B5EF4-FFF2-40B4-BE49-F238E27FC236}">
                    <a16:creationId xmlns:a16="http://schemas.microsoft.com/office/drawing/2014/main" id="{422D8F5D-9210-98EB-A9F5-3A41E67D66A5}"/>
                  </a:ext>
                </a:extLst>
              </p:cNvPr>
              <p:cNvSpPr/>
              <p:nvPr/>
            </p:nvSpPr>
            <p:spPr>
              <a:xfrm>
                <a:off x="1465935" y="843027"/>
                <a:ext cx="161710" cy="60088"/>
              </a:xfrm>
              <a:custGeom>
                <a:avLst/>
                <a:gdLst/>
                <a:ahLst/>
                <a:cxnLst/>
                <a:rect l="l" t="t" r="r" b="b"/>
                <a:pathLst>
                  <a:path w="2632" h="978" extrusionOk="0">
                    <a:moveTo>
                      <a:pt x="489" y="1"/>
                    </a:moveTo>
                    <a:cubicBezTo>
                      <a:pt x="215" y="1"/>
                      <a:pt x="1" y="215"/>
                      <a:pt x="1" y="489"/>
                    </a:cubicBezTo>
                    <a:cubicBezTo>
                      <a:pt x="1" y="751"/>
                      <a:pt x="215" y="977"/>
                      <a:pt x="489" y="977"/>
                    </a:cubicBezTo>
                    <a:lnTo>
                      <a:pt x="2144" y="977"/>
                    </a:lnTo>
                    <a:cubicBezTo>
                      <a:pt x="2418" y="977"/>
                      <a:pt x="2632" y="751"/>
                      <a:pt x="2632" y="489"/>
                    </a:cubicBezTo>
                    <a:cubicBezTo>
                      <a:pt x="2632" y="215"/>
                      <a:pt x="2418" y="1"/>
                      <a:pt x="2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73;p39">
                <a:extLst>
                  <a:ext uri="{FF2B5EF4-FFF2-40B4-BE49-F238E27FC236}">
                    <a16:creationId xmlns:a16="http://schemas.microsoft.com/office/drawing/2014/main" id="{4DCB6703-6139-6BDB-708C-3A184AB62420}"/>
                  </a:ext>
                </a:extLst>
              </p:cNvPr>
              <p:cNvSpPr/>
              <p:nvPr/>
            </p:nvSpPr>
            <p:spPr>
              <a:xfrm>
                <a:off x="1465935" y="986428"/>
                <a:ext cx="161710" cy="60027"/>
              </a:xfrm>
              <a:custGeom>
                <a:avLst/>
                <a:gdLst/>
                <a:ahLst/>
                <a:cxnLst/>
                <a:rect l="l" t="t" r="r" b="b"/>
                <a:pathLst>
                  <a:path w="2632" h="977" extrusionOk="0">
                    <a:moveTo>
                      <a:pt x="489" y="0"/>
                    </a:moveTo>
                    <a:cubicBezTo>
                      <a:pt x="215" y="0"/>
                      <a:pt x="1" y="215"/>
                      <a:pt x="1" y="489"/>
                    </a:cubicBezTo>
                    <a:cubicBezTo>
                      <a:pt x="1" y="762"/>
                      <a:pt x="215" y="977"/>
                      <a:pt x="489" y="977"/>
                    </a:cubicBezTo>
                    <a:lnTo>
                      <a:pt x="2144" y="977"/>
                    </a:lnTo>
                    <a:cubicBezTo>
                      <a:pt x="2418" y="977"/>
                      <a:pt x="2632" y="762"/>
                      <a:pt x="2632" y="489"/>
                    </a:cubicBezTo>
                    <a:cubicBezTo>
                      <a:pt x="2632" y="215"/>
                      <a:pt x="2418" y="0"/>
                      <a:pt x="2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4;p39">
                <a:extLst>
                  <a:ext uri="{FF2B5EF4-FFF2-40B4-BE49-F238E27FC236}">
                    <a16:creationId xmlns:a16="http://schemas.microsoft.com/office/drawing/2014/main" id="{1CC61EB1-83F4-4F43-2728-E379A9E2BA78}"/>
                  </a:ext>
                </a:extLst>
              </p:cNvPr>
              <p:cNvSpPr/>
              <p:nvPr/>
            </p:nvSpPr>
            <p:spPr>
              <a:xfrm>
                <a:off x="1465935" y="1129829"/>
                <a:ext cx="161710" cy="60027"/>
              </a:xfrm>
              <a:custGeom>
                <a:avLst/>
                <a:gdLst/>
                <a:ahLst/>
                <a:cxnLst/>
                <a:rect l="l" t="t" r="r" b="b"/>
                <a:pathLst>
                  <a:path w="2632" h="977" extrusionOk="0">
                    <a:moveTo>
                      <a:pt x="489" y="0"/>
                    </a:moveTo>
                    <a:cubicBezTo>
                      <a:pt x="215" y="0"/>
                      <a:pt x="1" y="214"/>
                      <a:pt x="1" y="488"/>
                    </a:cubicBezTo>
                    <a:cubicBezTo>
                      <a:pt x="1" y="762"/>
                      <a:pt x="215" y="976"/>
                      <a:pt x="489" y="976"/>
                    </a:cubicBezTo>
                    <a:lnTo>
                      <a:pt x="2144" y="976"/>
                    </a:lnTo>
                    <a:cubicBezTo>
                      <a:pt x="2418" y="976"/>
                      <a:pt x="2632" y="762"/>
                      <a:pt x="2632" y="488"/>
                    </a:cubicBezTo>
                    <a:cubicBezTo>
                      <a:pt x="2632" y="214"/>
                      <a:pt x="2418" y="0"/>
                      <a:pt x="2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75;p39">
                <a:extLst>
                  <a:ext uri="{FF2B5EF4-FFF2-40B4-BE49-F238E27FC236}">
                    <a16:creationId xmlns:a16="http://schemas.microsoft.com/office/drawing/2014/main" id="{96D81767-414F-9A58-8DE3-1CB26CBD0264}"/>
                  </a:ext>
                </a:extLst>
              </p:cNvPr>
              <p:cNvSpPr/>
              <p:nvPr/>
            </p:nvSpPr>
            <p:spPr>
              <a:xfrm>
                <a:off x="1465935" y="1273168"/>
                <a:ext cx="161710" cy="60764"/>
              </a:xfrm>
              <a:custGeom>
                <a:avLst/>
                <a:gdLst/>
                <a:ahLst/>
                <a:cxnLst/>
                <a:rect l="l" t="t" r="r" b="b"/>
                <a:pathLst>
                  <a:path w="2632" h="989" extrusionOk="0">
                    <a:moveTo>
                      <a:pt x="489" y="1"/>
                    </a:moveTo>
                    <a:cubicBezTo>
                      <a:pt x="215" y="1"/>
                      <a:pt x="1" y="227"/>
                      <a:pt x="1" y="489"/>
                    </a:cubicBezTo>
                    <a:cubicBezTo>
                      <a:pt x="1" y="763"/>
                      <a:pt x="215" y="977"/>
                      <a:pt x="489" y="989"/>
                    </a:cubicBezTo>
                    <a:lnTo>
                      <a:pt x="2144" y="989"/>
                    </a:lnTo>
                    <a:cubicBezTo>
                      <a:pt x="2418" y="989"/>
                      <a:pt x="2632" y="763"/>
                      <a:pt x="2632" y="489"/>
                    </a:cubicBezTo>
                    <a:cubicBezTo>
                      <a:pt x="2632" y="227"/>
                      <a:pt x="2418" y="1"/>
                      <a:pt x="2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76;p39">
                <a:extLst>
                  <a:ext uri="{FF2B5EF4-FFF2-40B4-BE49-F238E27FC236}">
                    <a16:creationId xmlns:a16="http://schemas.microsoft.com/office/drawing/2014/main" id="{EA066700-503F-0B5C-651B-12F94B691D0E}"/>
                  </a:ext>
                </a:extLst>
              </p:cNvPr>
              <p:cNvSpPr/>
              <p:nvPr/>
            </p:nvSpPr>
            <p:spPr>
              <a:xfrm>
                <a:off x="713233" y="843027"/>
                <a:ext cx="161710" cy="60088"/>
              </a:xfrm>
              <a:custGeom>
                <a:avLst/>
                <a:gdLst/>
                <a:ahLst/>
                <a:cxnLst/>
                <a:rect l="l" t="t" r="r" b="b"/>
                <a:pathLst>
                  <a:path w="2632" h="978" extrusionOk="0">
                    <a:moveTo>
                      <a:pt x="488" y="1"/>
                    </a:moveTo>
                    <a:cubicBezTo>
                      <a:pt x="214" y="1"/>
                      <a:pt x="0" y="215"/>
                      <a:pt x="0" y="489"/>
                    </a:cubicBezTo>
                    <a:cubicBezTo>
                      <a:pt x="0" y="751"/>
                      <a:pt x="214" y="977"/>
                      <a:pt x="488" y="977"/>
                    </a:cubicBezTo>
                    <a:lnTo>
                      <a:pt x="2143" y="977"/>
                    </a:lnTo>
                    <a:cubicBezTo>
                      <a:pt x="2417" y="977"/>
                      <a:pt x="2631" y="751"/>
                      <a:pt x="2631" y="489"/>
                    </a:cubicBezTo>
                    <a:cubicBezTo>
                      <a:pt x="2631" y="215"/>
                      <a:pt x="2417" y="1"/>
                      <a:pt x="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77;p39">
                <a:extLst>
                  <a:ext uri="{FF2B5EF4-FFF2-40B4-BE49-F238E27FC236}">
                    <a16:creationId xmlns:a16="http://schemas.microsoft.com/office/drawing/2014/main" id="{F3EC04D4-6592-4018-87CE-62A7A0D9E4B6}"/>
                  </a:ext>
                </a:extLst>
              </p:cNvPr>
              <p:cNvSpPr/>
              <p:nvPr/>
            </p:nvSpPr>
            <p:spPr>
              <a:xfrm>
                <a:off x="713233" y="986428"/>
                <a:ext cx="161710" cy="60027"/>
              </a:xfrm>
              <a:custGeom>
                <a:avLst/>
                <a:gdLst/>
                <a:ahLst/>
                <a:cxnLst/>
                <a:rect l="l" t="t" r="r" b="b"/>
                <a:pathLst>
                  <a:path w="2632" h="977" extrusionOk="0">
                    <a:moveTo>
                      <a:pt x="488" y="0"/>
                    </a:moveTo>
                    <a:cubicBezTo>
                      <a:pt x="214" y="0"/>
                      <a:pt x="0" y="215"/>
                      <a:pt x="0" y="489"/>
                    </a:cubicBezTo>
                    <a:cubicBezTo>
                      <a:pt x="0" y="762"/>
                      <a:pt x="214" y="977"/>
                      <a:pt x="488" y="977"/>
                    </a:cubicBezTo>
                    <a:lnTo>
                      <a:pt x="2143" y="977"/>
                    </a:lnTo>
                    <a:cubicBezTo>
                      <a:pt x="2417" y="977"/>
                      <a:pt x="2631" y="762"/>
                      <a:pt x="2631" y="489"/>
                    </a:cubicBezTo>
                    <a:cubicBezTo>
                      <a:pt x="2631" y="215"/>
                      <a:pt x="2417" y="0"/>
                      <a:pt x="2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78;p39">
                <a:extLst>
                  <a:ext uri="{FF2B5EF4-FFF2-40B4-BE49-F238E27FC236}">
                    <a16:creationId xmlns:a16="http://schemas.microsoft.com/office/drawing/2014/main" id="{F327E3E2-75AE-E39F-C9C8-901E2AD4EC44}"/>
                  </a:ext>
                </a:extLst>
              </p:cNvPr>
              <p:cNvSpPr/>
              <p:nvPr/>
            </p:nvSpPr>
            <p:spPr>
              <a:xfrm>
                <a:off x="713233" y="1129829"/>
                <a:ext cx="161710" cy="60027"/>
              </a:xfrm>
              <a:custGeom>
                <a:avLst/>
                <a:gdLst/>
                <a:ahLst/>
                <a:cxnLst/>
                <a:rect l="l" t="t" r="r" b="b"/>
                <a:pathLst>
                  <a:path w="2632" h="977" extrusionOk="0">
                    <a:moveTo>
                      <a:pt x="488" y="0"/>
                    </a:moveTo>
                    <a:cubicBezTo>
                      <a:pt x="214" y="0"/>
                      <a:pt x="0" y="214"/>
                      <a:pt x="0" y="488"/>
                    </a:cubicBezTo>
                    <a:cubicBezTo>
                      <a:pt x="0" y="762"/>
                      <a:pt x="214" y="976"/>
                      <a:pt x="488" y="976"/>
                    </a:cubicBezTo>
                    <a:lnTo>
                      <a:pt x="2143" y="976"/>
                    </a:lnTo>
                    <a:cubicBezTo>
                      <a:pt x="2417" y="976"/>
                      <a:pt x="2631" y="762"/>
                      <a:pt x="2631" y="488"/>
                    </a:cubicBezTo>
                    <a:cubicBezTo>
                      <a:pt x="2631" y="214"/>
                      <a:pt x="2417" y="0"/>
                      <a:pt x="2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79;p39">
                <a:extLst>
                  <a:ext uri="{FF2B5EF4-FFF2-40B4-BE49-F238E27FC236}">
                    <a16:creationId xmlns:a16="http://schemas.microsoft.com/office/drawing/2014/main" id="{7D2B2C61-9E62-7358-DAF9-9FF77869EA51}"/>
                  </a:ext>
                </a:extLst>
              </p:cNvPr>
              <p:cNvSpPr/>
              <p:nvPr/>
            </p:nvSpPr>
            <p:spPr>
              <a:xfrm>
                <a:off x="713233" y="1273168"/>
                <a:ext cx="161710" cy="60764"/>
              </a:xfrm>
              <a:custGeom>
                <a:avLst/>
                <a:gdLst/>
                <a:ahLst/>
                <a:cxnLst/>
                <a:rect l="l" t="t" r="r" b="b"/>
                <a:pathLst>
                  <a:path w="2632" h="989" extrusionOk="0">
                    <a:moveTo>
                      <a:pt x="488" y="1"/>
                    </a:moveTo>
                    <a:cubicBezTo>
                      <a:pt x="214" y="1"/>
                      <a:pt x="0" y="227"/>
                      <a:pt x="0" y="489"/>
                    </a:cubicBezTo>
                    <a:cubicBezTo>
                      <a:pt x="0" y="763"/>
                      <a:pt x="214" y="989"/>
                      <a:pt x="488" y="989"/>
                    </a:cubicBezTo>
                    <a:lnTo>
                      <a:pt x="2143" y="989"/>
                    </a:lnTo>
                    <a:cubicBezTo>
                      <a:pt x="2417" y="989"/>
                      <a:pt x="2631" y="763"/>
                      <a:pt x="2631" y="489"/>
                    </a:cubicBezTo>
                    <a:cubicBezTo>
                      <a:pt x="2631" y="227"/>
                      <a:pt x="2417" y="1"/>
                      <a:pt x="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480;p39">
              <a:extLst>
                <a:ext uri="{FF2B5EF4-FFF2-40B4-BE49-F238E27FC236}">
                  <a16:creationId xmlns:a16="http://schemas.microsoft.com/office/drawing/2014/main" id="{3E68D8BA-FBD3-B689-5DFD-ABC086F9EB4B}"/>
                </a:ext>
              </a:extLst>
            </p:cNvPr>
            <p:cNvGrpSpPr/>
            <p:nvPr/>
          </p:nvGrpSpPr>
          <p:grpSpPr>
            <a:xfrm>
              <a:off x="814179" y="1687025"/>
              <a:ext cx="640200" cy="191700"/>
              <a:chOff x="814179" y="1687025"/>
              <a:chExt cx="640200" cy="191700"/>
            </a:xfrm>
          </p:grpSpPr>
          <p:sp>
            <p:nvSpPr>
              <p:cNvPr id="26" name="Google Shape;481;p39">
                <a:extLst>
                  <a:ext uri="{FF2B5EF4-FFF2-40B4-BE49-F238E27FC236}">
                    <a16:creationId xmlns:a16="http://schemas.microsoft.com/office/drawing/2014/main" id="{1373A5B5-4EEB-6CE3-6765-CD32B3370C2E}"/>
                  </a:ext>
                </a:extLst>
              </p:cNvPr>
              <p:cNvSpPr/>
              <p:nvPr/>
            </p:nvSpPr>
            <p:spPr>
              <a:xfrm>
                <a:off x="814179" y="1687025"/>
                <a:ext cx="6402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2;p39">
                <a:extLst>
                  <a:ext uri="{FF2B5EF4-FFF2-40B4-BE49-F238E27FC236}">
                    <a16:creationId xmlns:a16="http://schemas.microsoft.com/office/drawing/2014/main" id="{0F673734-6D94-6337-AC68-81FB1F5846E2}"/>
                  </a:ext>
                </a:extLst>
              </p:cNvPr>
              <p:cNvSpPr/>
              <p:nvPr/>
            </p:nvSpPr>
            <p:spPr>
              <a:xfrm>
                <a:off x="814179" y="1814825"/>
                <a:ext cx="3657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483;p39">
              <a:extLst>
                <a:ext uri="{FF2B5EF4-FFF2-40B4-BE49-F238E27FC236}">
                  <a16:creationId xmlns:a16="http://schemas.microsoft.com/office/drawing/2014/main" id="{555862B9-0FF4-163F-0D56-60C8454F41AF}"/>
                </a:ext>
              </a:extLst>
            </p:cNvPr>
            <p:cNvGrpSpPr/>
            <p:nvPr/>
          </p:nvGrpSpPr>
          <p:grpSpPr>
            <a:xfrm>
              <a:off x="1828800" y="630925"/>
              <a:ext cx="228599" cy="388630"/>
              <a:chOff x="5024425" y="633350"/>
              <a:chExt cx="228599" cy="388630"/>
            </a:xfrm>
          </p:grpSpPr>
          <p:sp>
            <p:nvSpPr>
              <p:cNvPr id="24" name="Google Shape;484;p39">
                <a:extLst>
                  <a:ext uri="{FF2B5EF4-FFF2-40B4-BE49-F238E27FC236}">
                    <a16:creationId xmlns:a16="http://schemas.microsoft.com/office/drawing/2014/main" id="{A7B92FC2-66FD-057D-6C91-DE56C9886B89}"/>
                  </a:ext>
                </a:extLst>
              </p:cNvPr>
              <p:cNvSpPr/>
              <p:nvPr/>
            </p:nvSpPr>
            <p:spPr>
              <a:xfrm>
                <a:off x="5024425" y="827643"/>
                <a:ext cx="228599" cy="194337"/>
              </a:xfrm>
              <a:custGeom>
                <a:avLst/>
                <a:gdLst/>
                <a:ahLst/>
                <a:cxnLst/>
                <a:rect l="l" t="t" r="r" b="b"/>
                <a:pathLst>
                  <a:path w="9788" h="8478" extrusionOk="0">
                    <a:moveTo>
                      <a:pt x="4894" y="1"/>
                    </a:moveTo>
                    <a:lnTo>
                      <a:pt x="1" y="8478"/>
                    </a:lnTo>
                    <a:lnTo>
                      <a:pt x="9787" y="8478"/>
                    </a:lnTo>
                    <a:lnTo>
                      <a:pt x="48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5;p39">
                <a:extLst>
                  <a:ext uri="{FF2B5EF4-FFF2-40B4-BE49-F238E27FC236}">
                    <a16:creationId xmlns:a16="http://schemas.microsoft.com/office/drawing/2014/main" id="{AC306A62-2932-6B5B-9C57-6C6740D363A2}"/>
                  </a:ext>
                </a:extLst>
              </p:cNvPr>
              <p:cNvSpPr/>
              <p:nvPr/>
            </p:nvSpPr>
            <p:spPr>
              <a:xfrm>
                <a:off x="5024425" y="633350"/>
                <a:ext cx="228599" cy="194337"/>
              </a:xfrm>
              <a:custGeom>
                <a:avLst/>
                <a:gdLst/>
                <a:ahLst/>
                <a:cxnLst/>
                <a:rect l="l" t="t" r="r" b="b"/>
                <a:pathLst>
                  <a:path w="9788" h="8478" extrusionOk="0">
                    <a:moveTo>
                      <a:pt x="4894" y="0"/>
                    </a:moveTo>
                    <a:lnTo>
                      <a:pt x="1" y="8478"/>
                    </a:lnTo>
                    <a:lnTo>
                      <a:pt x="9787" y="8478"/>
                    </a:lnTo>
                    <a:lnTo>
                      <a:pt x="48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 name="Google Shape;486;p39">
            <a:extLst>
              <a:ext uri="{FF2B5EF4-FFF2-40B4-BE49-F238E27FC236}">
                <a16:creationId xmlns:a16="http://schemas.microsoft.com/office/drawing/2014/main" id="{FF1EB6D6-89E5-84E3-CE93-4504626892AC}"/>
              </a:ext>
            </a:extLst>
          </p:cNvPr>
          <p:cNvGrpSpPr/>
          <p:nvPr/>
        </p:nvGrpSpPr>
        <p:grpSpPr>
          <a:xfrm>
            <a:off x="6601870" y="3922776"/>
            <a:ext cx="1828858" cy="588819"/>
            <a:chOff x="6601870" y="3922776"/>
            <a:chExt cx="1828858" cy="588819"/>
          </a:xfrm>
        </p:grpSpPr>
        <p:sp>
          <p:nvSpPr>
            <p:cNvPr id="47" name="Google Shape;487;p39">
              <a:extLst>
                <a:ext uri="{FF2B5EF4-FFF2-40B4-BE49-F238E27FC236}">
                  <a16:creationId xmlns:a16="http://schemas.microsoft.com/office/drawing/2014/main" id="{5788DD6E-1E57-DCBE-BCE9-A2579126A872}"/>
                </a:ext>
              </a:extLst>
            </p:cNvPr>
            <p:cNvSpPr/>
            <p:nvPr/>
          </p:nvSpPr>
          <p:spPr>
            <a:xfrm>
              <a:off x="8202125" y="3922776"/>
              <a:ext cx="228603" cy="228603"/>
            </a:xfrm>
            <a:custGeom>
              <a:avLst/>
              <a:gdLst/>
              <a:ahLst/>
              <a:cxnLst/>
              <a:rect l="l" t="t" r="r" b="b"/>
              <a:pathLst>
                <a:path w="14883" h="14883" extrusionOk="0">
                  <a:moveTo>
                    <a:pt x="2822" y="0"/>
                  </a:moveTo>
                  <a:lnTo>
                    <a:pt x="0" y="2822"/>
                  </a:lnTo>
                  <a:lnTo>
                    <a:pt x="4632" y="7441"/>
                  </a:lnTo>
                  <a:lnTo>
                    <a:pt x="0" y="12061"/>
                  </a:lnTo>
                  <a:lnTo>
                    <a:pt x="2822" y="14883"/>
                  </a:lnTo>
                  <a:lnTo>
                    <a:pt x="7442" y="10263"/>
                  </a:lnTo>
                  <a:lnTo>
                    <a:pt x="12073" y="14883"/>
                  </a:lnTo>
                  <a:lnTo>
                    <a:pt x="14883" y="12061"/>
                  </a:lnTo>
                  <a:lnTo>
                    <a:pt x="10263" y="7441"/>
                  </a:lnTo>
                  <a:lnTo>
                    <a:pt x="14883" y="2822"/>
                  </a:lnTo>
                  <a:lnTo>
                    <a:pt x="12073" y="0"/>
                  </a:lnTo>
                  <a:lnTo>
                    <a:pt x="7442" y="4620"/>
                  </a:lnTo>
                  <a:lnTo>
                    <a:pt x="2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8;p39">
              <a:extLst>
                <a:ext uri="{FF2B5EF4-FFF2-40B4-BE49-F238E27FC236}">
                  <a16:creationId xmlns:a16="http://schemas.microsoft.com/office/drawing/2014/main" id="{B7DE989D-EBE6-CBB1-1158-E00C9BAE4F1B}"/>
                </a:ext>
              </a:extLst>
            </p:cNvPr>
            <p:cNvSpPr/>
            <p:nvPr/>
          </p:nvSpPr>
          <p:spPr>
            <a:xfrm>
              <a:off x="7884298" y="3968525"/>
              <a:ext cx="137100" cy="137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89;p39">
              <a:extLst>
                <a:ext uri="{FF2B5EF4-FFF2-40B4-BE49-F238E27FC236}">
                  <a16:creationId xmlns:a16="http://schemas.microsoft.com/office/drawing/2014/main" id="{54CB10B8-4ED6-A043-1A0A-CCD21F39365B}"/>
                </a:ext>
              </a:extLst>
            </p:cNvPr>
            <p:cNvGrpSpPr/>
            <p:nvPr/>
          </p:nvGrpSpPr>
          <p:grpSpPr>
            <a:xfrm>
              <a:off x="6601870" y="4334256"/>
              <a:ext cx="1828855" cy="177339"/>
              <a:chOff x="3322425" y="304900"/>
              <a:chExt cx="1511825" cy="145575"/>
            </a:xfrm>
          </p:grpSpPr>
          <p:sp>
            <p:nvSpPr>
              <p:cNvPr id="50" name="Google Shape;490;p39">
                <a:extLst>
                  <a:ext uri="{FF2B5EF4-FFF2-40B4-BE49-F238E27FC236}">
                    <a16:creationId xmlns:a16="http://schemas.microsoft.com/office/drawing/2014/main" id="{6ACA6F93-4E6A-846D-F9B9-6812B2A791AC}"/>
                  </a:ext>
                </a:extLst>
              </p:cNvPr>
              <p:cNvSpPr/>
              <p:nvPr/>
            </p:nvSpPr>
            <p:spPr>
              <a:xfrm>
                <a:off x="3539125" y="305800"/>
                <a:ext cx="75325" cy="143475"/>
              </a:xfrm>
              <a:custGeom>
                <a:avLst/>
                <a:gdLst/>
                <a:ahLst/>
                <a:cxnLst/>
                <a:rect l="l" t="t" r="r" b="b"/>
                <a:pathLst>
                  <a:path w="3013" h="5739" extrusionOk="0">
                    <a:moveTo>
                      <a:pt x="1501" y="0"/>
                    </a:moveTo>
                    <a:cubicBezTo>
                      <a:pt x="667" y="0"/>
                      <a:pt x="0" y="667"/>
                      <a:pt x="0" y="1500"/>
                    </a:cubicBezTo>
                    <a:lnTo>
                      <a:pt x="0" y="4239"/>
                    </a:lnTo>
                    <a:cubicBezTo>
                      <a:pt x="0" y="5072"/>
                      <a:pt x="667"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91;p39">
                <a:extLst>
                  <a:ext uri="{FF2B5EF4-FFF2-40B4-BE49-F238E27FC236}">
                    <a16:creationId xmlns:a16="http://schemas.microsoft.com/office/drawing/2014/main" id="{76D9CC35-5A05-1016-0081-EDD0BDBC3DD2}"/>
                  </a:ext>
                </a:extLst>
              </p:cNvPr>
              <p:cNvSpPr/>
              <p:nvPr/>
            </p:nvSpPr>
            <p:spPr>
              <a:xfrm>
                <a:off x="3430775" y="305800"/>
                <a:ext cx="75325" cy="143475"/>
              </a:xfrm>
              <a:custGeom>
                <a:avLst/>
                <a:gdLst/>
                <a:ahLst/>
                <a:cxnLst/>
                <a:rect l="l" t="t" r="r" b="b"/>
                <a:pathLst>
                  <a:path w="3013" h="5739" extrusionOk="0">
                    <a:moveTo>
                      <a:pt x="1501" y="0"/>
                    </a:moveTo>
                    <a:cubicBezTo>
                      <a:pt x="667" y="0"/>
                      <a:pt x="0" y="667"/>
                      <a:pt x="0" y="1500"/>
                    </a:cubicBezTo>
                    <a:lnTo>
                      <a:pt x="0" y="4239"/>
                    </a:lnTo>
                    <a:cubicBezTo>
                      <a:pt x="0" y="5072"/>
                      <a:pt x="667"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92;p39">
                <a:extLst>
                  <a:ext uri="{FF2B5EF4-FFF2-40B4-BE49-F238E27FC236}">
                    <a16:creationId xmlns:a16="http://schemas.microsoft.com/office/drawing/2014/main" id="{D61C46A8-852C-0B24-E6B9-54F6300EE3CD}"/>
                  </a:ext>
                </a:extLst>
              </p:cNvPr>
              <p:cNvSpPr/>
              <p:nvPr/>
            </p:nvSpPr>
            <p:spPr>
              <a:xfrm>
                <a:off x="3322425" y="305800"/>
                <a:ext cx="75325" cy="143475"/>
              </a:xfrm>
              <a:custGeom>
                <a:avLst/>
                <a:gdLst/>
                <a:ahLst/>
                <a:cxnLst/>
                <a:rect l="l" t="t" r="r" b="b"/>
                <a:pathLst>
                  <a:path w="3013" h="5739" extrusionOk="0">
                    <a:moveTo>
                      <a:pt x="1501" y="0"/>
                    </a:moveTo>
                    <a:cubicBezTo>
                      <a:pt x="667" y="0"/>
                      <a:pt x="1" y="667"/>
                      <a:pt x="1" y="1500"/>
                    </a:cubicBezTo>
                    <a:lnTo>
                      <a:pt x="1" y="4239"/>
                    </a:lnTo>
                    <a:cubicBezTo>
                      <a:pt x="1" y="5072"/>
                      <a:pt x="667"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93;p39">
                <a:extLst>
                  <a:ext uri="{FF2B5EF4-FFF2-40B4-BE49-F238E27FC236}">
                    <a16:creationId xmlns:a16="http://schemas.microsoft.com/office/drawing/2014/main" id="{ADFDF8C5-FC50-2538-7CAE-DB046B222785}"/>
                  </a:ext>
                </a:extLst>
              </p:cNvPr>
              <p:cNvSpPr/>
              <p:nvPr/>
            </p:nvSpPr>
            <p:spPr>
              <a:xfrm>
                <a:off x="3647475" y="305800"/>
                <a:ext cx="75325" cy="143475"/>
              </a:xfrm>
              <a:custGeom>
                <a:avLst/>
                <a:gdLst/>
                <a:ahLst/>
                <a:cxnLst/>
                <a:rect l="l" t="t" r="r" b="b"/>
                <a:pathLst>
                  <a:path w="3013" h="5739" extrusionOk="0">
                    <a:moveTo>
                      <a:pt x="1500" y="0"/>
                    </a:moveTo>
                    <a:cubicBezTo>
                      <a:pt x="667" y="0"/>
                      <a:pt x="0" y="667"/>
                      <a:pt x="0" y="1500"/>
                    </a:cubicBezTo>
                    <a:lnTo>
                      <a:pt x="0" y="4239"/>
                    </a:lnTo>
                    <a:cubicBezTo>
                      <a:pt x="0" y="5072"/>
                      <a:pt x="667" y="5739"/>
                      <a:pt x="1500" y="5739"/>
                    </a:cubicBezTo>
                    <a:cubicBezTo>
                      <a:pt x="2334" y="5739"/>
                      <a:pt x="3012" y="5072"/>
                      <a:pt x="3012" y="4239"/>
                    </a:cubicBezTo>
                    <a:lnTo>
                      <a:pt x="3012" y="1500"/>
                    </a:lnTo>
                    <a:cubicBezTo>
                      <a:pt x="3012" y="667"/>
                      <a:pt x="2334"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94;p39">
                <a:extLst>
                  <a:ext uri="{FF2B5EF4-FFF2-40B4-BE49-F238E27FC236}">
                    <a16:creationId xmlns:a16="http://schemas.microsoft.com/office/drawing/2014/main" id="{EC1939E1-D349-C829-AA64-21A32C548539}"/>
                  </a:ext>
                </a:extLst>
              </p:cNvPr>
              <p:cNvSpPr/>
              <p:nvPr/>
            </p:nvSpPr>
            <p:spPr>
              <a:xfrm>
                <a:off x="3755825" y="306975"/>
                <a:ext cx="75325" cy="142300"/>
              </a:xfrm>
              <a:custGeom>
                <a:avLst/>
                <a:gdLst/>
                <a:ahLst/>
                <a:cxnLst/>
                <a:rect l="l" t="t" r="r" b="b"/>
                <a:pathLst>
                  <a:path w="3013" h="5692" extrusionOk="0">
                    <a:moveTo>
                      <a:pt x="1500" y="227"/>
                    </a:moveTo>
                    <a:cubicBezTo>
                      <a:pt x="2191" y="227"/>
                      <a:pt x="2750" y="775"/>
                      <a:pt x="2774" y="1453"/>
                    </a:cubicBezTo>
                    <a:lnTo>
                      <a:pt x="2774" y="4192"/>
                    </a:lnTo>
                    <a:cubicBezTo>
                      <a:pt x="2774" y="4894"/>
                      <a:pt x="2203" y="5466"/>
                      <a:pt x="1512" y="5466"/>
                    </a:cubicBezTo>
                    <a:lnTo>
                      <a:pt x="1500" y="5466"/>
                    </a:lnTo>
                    <a:cubicBezTo>
                      <a:pt x="798" y="5466"/>
                      <a:pt x="238" y="4894"/>
                      <a:pt x="238" y="4192"/>
                    </a:cubicBezTo>
                    <a:lnTo>
                      <a:pt x="238" y="1453"/>
                    </a:lnTo>
                    <a:cubicBezTo>
                      <a:pt x="250" y="775"/>
                      <a:pt x="822" y="227"/>
                      <a:pt x="1500" y="227"/>
                    </a:cubicBezTo>
                    <a:close/>
                    <a:moveTo>
                      <a:pt x="1500" y="1"/>
                    </a:moveTo>
                    <a:cubicBezTo>
                      <a:pt x="691" y="1"/>
                      <a:pt x="24" y="644"/>
                      <a:pt x="0" y="1453"/>
                    </a:cubicBezTo>
                    <a:lnTo>
                      <a:pt x="0" y="4192"/>
                    </a:lnTo>
                    <a:cubicBezTo>
                      <a:pt x="0" y="5025"/>
                      <a:pt x="679" y="5692"/>
                      <a:pt x="1512" y="5692"/>
                    </a:cubicBezTo>
                    <a:cubicBezTo>
                      <a:pt x="2334" y="5692"/>
                      <a:pt x="3012" y="5025"/>
                      <a:pt x="3012" y="4192"/>
                    </a:cubicBezTo>
                    <a:lnTo>
                      <a:pt x="3012" y="1453"/>
                    </a:lnTo>
                    <a:cubicBezTo>
                      <a:pt x="2989" y="644"/>
                      <a:pt x="2322" y="1"/>
                      <a:pt x="15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95;p39">
                <a:extLst>
                  <a:ext uri="{FF2B5EF4-FFF2-40B4-BE49-F238E27FC236}">
                    <a16:creationId xmlns:a16="http://schemas.microsoft.com/office/drawing/2014/main" id="{A9D38774-196C-F401-8B1B-B2A058BBA7D9}"/>
                  </a:ext>
                </a:extLst>
              </p:cNvPr>
              <p:cNvSpPr/>
              <p:nvPr/>
            </p:nvSpPr>
            <p:spPr>
              <a:xfrm>
                <a:off x="3864150" y="305800"/>
                <a:ext cx="75350" cy="143475"/>
              </a:xfrm>
              <a:custGeom>
                <a:avLst/>
                <a:gdLst/>
                <a:ahLst/>
                <a:cxnLst/>
                <a:rect l="l" t="t" r="r" b="b"/>
                <a:pathLst>
                  <a:path w="3014" h="5739" extrusionOk="0">
                    <a:moveTo>
                      <a:pt x="1501" y="226"/>
                    </a:moveTo>
                    <a:cubicBezTo>
                      <a:pt x="2204" y="226"/>
                      <a:pt x="2775" y="798"/>
                      <a:pt x="2775" y="1500"/>
                    </a:cubicBezTo>
                    <a:lnTo>
                      <a:pt x="2775" y="4239"/>
                    </a:lnTo>
                    <a:cubicBezTo>
                      <a:pt x="2775" y="4941"/>
                      <a:pt x="2204" y="5513"/>
                      <a:pt x="1501" y="5513"/>
                    </a:cubicBezTo>
                    <a:cubicBezTo>
                      <a:pt x="799" y="5513"/>
                      <a:pt x="239" y="4941"/>
                      <a:pt x="239" y="4239"/>
                    </a:cubicBezTo>
                    <a:lnTo>
                      <a:pt x="239" y="1500"/>
                    </a:lnTo>
                    <a:cubicBezTo>
                      <a:pt x="239" y="798"/>
                      <a:pt x="799" y="226"/>
                      <a:pt x="1501" y="226"/>
                    </a:cubicBezTo>
                    <a:close/>
                    <a:moveTo>
                      <a:pt x="1501" y="0"/>
                    </a:moveTo>
                    <a:cubicBezTo>
                      <a:pt x="680" y="0"/>
                      <a:pt x="1" y="667"/>
                      <a:pt x="1" y="1500"/>
                    </a:cubicBezTo>
                    <a:lnTo>
                      <a:pt x="1" y="4239"/>
                    </a:lnTo>
                    <a:cubicBezTo>
                      <a:pt x="1" y="5072"/>
                      <a:pt x="680" y="5739"/>
                      <a:pt x="1501" y="5739"/>
                    </a:cubicBezTo>
                    <a:cubicBezTo>
                      <a:pt x="2335" y="5739"/>
                      <a:pt x="3013" y="5072"/>
                      <a:pt x="3013" y="4239"/>
                    </a:cubicBezTo>
                    <a:lnTo>
                      <a:pt x="3013" y="1500"/>
                    </a:lnTo>
                    <a:cubicBezTo>
                      <a:pt x="3013" y="667"/>
                      <a:pt x="2335"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96;p39">
                <a:extLst>
                  <a:ext uri="{FF2B5EF4-FFF2-40B4-BE49-F238E27FC236}">
                    <a16:creationId xmlns:a16="http://schemas.microsoft.com/office/drawing/2014/main" id="{0E916922-9E67-07F0-E55C-938E7239A5E1}"/>
                  </a:ext>
                </a:extLst>
              </p:cNvPr>
              <p:cNvSpPr/>
              <p:nvPr/>
            </p:nvSpPr>
            <p:spPr>
              <a:xfrm>
                <a:off x="3972500" y="305800"/>
                <a:ext cx="75350" cy="143475"/>
              </a:xfrm>
              <a:custGeom>
                <a:avLst/>
                <a:gdLst/>
                <a:ahLst/>
                <a:cxnLst/>
                <a:rect l="l" t="t" r="r" b="b"/>
                <a:pathLst>
                  <a:path w="3014" h="5739" extrusionOk="0">
                    <a:moveTo>
                      <a:pt x="1501" y="0"/>
                    </a:moveTo>
                    <a:cubicBezTo>
                      <a:pt x="679" y="0"/>
                      <a:pt x="1" y="667"/>
                      <a:pt x="1" y="1500"/>
                    </a:cubicBezTo>
                    <a:lnTo>
                      <a:pt x="1" y="4239"/>
                    </a:lnTo>
                    <a:cubicBezTo>
                      <a:pt x="1" y="5072"/>
                      <a:pt x="679"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97;p39">
                <a:extLst>
                  <a:ext uri="{FF2B5EF4-FFF2-40B4-BE49-F238E27FC236}">
                    <a16:creationId xmlns:a16="http://schemas.microsoft.com/office/drawing/2014/main" id="{E2D6EAD7-C59E-3DE6-A859-4CEB4F0B3ED9}"/>
                  </a:ext>
                </a:extLst>
              </p:cNvPr>
              <p:cNvSpPr/>
              <p:nvPr/>
            </p:nvSpPr>
            <p:spPr>
              <a:xfrm>
                <a:off x="4080850" y="306975"/>
                <a:ext cx="75325" cy="142300"/>
              </a:xfrm>
              <a:custGeom>
                <a:avLst/>
                <a:gdLst/>
                <a:ahLst/>
                <a:cxnLst/>
                <a:rect l="l" t="t" r="r" b="b"/>
                <a:pathLst>
                  <a:path w="3013" h="5692" extrusionOk="0">
                    <a:moveTo>
                      <a:pt x="1501" y="227"/>
                    </a:moveTo>
                    <a:cubicBezTo>
                      <a:pt x="2191" y="227"/>
                      <a:pt x="2751" y="775"/>
                      <a:pt x="2775" y="1453"/>
                    </a:cubicBezTo>
                    <a:lnTo>
                      <a:pt x="2775" y="4192"/>
                    </a:lnTo>
                    <a:cubicBezTo>
                      <a:pt x="2775" y="4894"/>
                      <a:pt x="2203" y="5466"/>
                      <a:pt x="1513" y="5466"/>
                    </a:cubicBezTo>
                    <a:cubicBezTo>
                      <a:pt x="798" y="5466"/>
                      <a:pt x="239" y="4894"/>
                      <a:pt x="239" y="4192"/>
                    </a:cubicBezTo>
                    <a:lnTo>
                      <a:pt x="239" y="1453"/>
                    </a:lnTo>
                    <a:cubicBezTo>
                      <a:pt x="251" y="775"/>
                      <a:pt x="822" y="227"/>
                      <a:pt x="1501" y="227"/>
                    </a:cubicBezTo>
                    <a:close/>
                    <a:moveTo>
                      <a:pt x="1501" y="1"/>
                    </a:moveTo>
                    <a:cubicBezTo>
                      <a:pt x="691" y="1"/>
                      <a:pt x="25" y="644"/>
                      <a:pt x="1" y="1453"/>
                    </a:cubicBezTo>
                    <a:lnTo>
                      <a:pt x="1" y="4192"/>
                    </a:lnTo>
                    <a:cubicBezTo>
                      <a:pt x="1" y="5025"/>
                      <a:pt x="667" y="5692"/>
                      <a:pt x="1501" y="5692"/>
                    </a:cubicBezTo>
                    <a:lnTo>
                      <a:pt x="1513" y="5692"/>
                    </a:lnTo>
                    <a:cubicBezTo>
                      <a:pt x="2334" y="5692"/>
                      <a:pt x="3013" y="5025"/>
                      <a:pt x="3013" y="4192"/>
                    </a:cubicBezTo>
                    <a:lnTo>
                      <a:pt x="3013" y="1453"/>
                    </a:lnTo>
                    <a:cubicBezTo>
                      <a:pt x="2977" y="644"/>
                      <a:pt x="2311" y="1"/>
                      <a:pt x="1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98;p39">
                <a:extLst>
                  <a:ext uri="{FF2B5EF4-FFF2-40B4-BE49-F238E27FC236}">
                    <a16:creationId xmlns:a16="http://schemas.microsoft.com/office/drawing/2014/main" id="{8CF7C6CF-84F5-779A-3737-83FF3DD88E2E}"/>
                  </a:ext>
                </a:extLst>
              </p:cNvPr>
              <p:cNvSpPr/>
              <p:nvPr/>
            </p:nvSpPr>
            <p:spPr>
              <a:xfrm>
                <a:off x="4206475" y="304900"/>
                <a:ext cx="627775" cy="145575"/>
              </a:xfrm>
              <a:custGeom>
                <a:avLst/>
                <a:gdLst/>
                <a:ahLst/>
                <a:cxnLst/>
                <a:rect l="l" t="t" r="r" b="b"/>
                <a:pathLst>
                  <a:path w="25111" h="5823" extrusionOk="0">
                    <a:moveTo>
                      <a:pt x="24408" y="72"/>
                    </a:moveTo>
                    <a:cubicBezTo>
                      <a:pt x="24753" y="72"/>
                      <a:pt x="25027" y="346"/>
                      <a:pt x="25027" y="691"/>
                    </a:cubicBezTo>
                    <a:lnTo>
                      <a:pt x="25027" y="5132"/>
                    </a:lnTo>
                    <a:cubicBezTo>
                      <a:pt x="25027" y="5465"/>
                      <a:pt x="24753" y="5739"/>
                      <a:pt x="24408" y="5751"/>
                    </a:cubicBezTo>
                    <a:lnTo>
                      <a:pt x="703" y="5751"/>
                    </a:lnTo>
                    <a:cubicBezTo>
                      <a:pt x="357" y="5751"/>
                      <a:pt x="83" y="5465"/>
                      <a:pt x="83" y="5132"/>
                    </a:cubicBezTo>
                    <a:lnTo>
                      <a:pt x="83" y="691"/>
                    </a:lnTo>
                    <a:cubicBezTo>
                      <a:pt x="83" y="346"/>
                      <a:pt x="357" y="72"/>
                      <a:pt x="703" y="72"/>
                    </a:cubicBezTo>
                    <a:close/>
                    <a:moveTo>
                      <a:pt x="703" y="0"/>
                    </a:moveTo>
                    <a:cubicBezTo>
                      <a:pt x="310" y="0"/>
                      <a:pt x="0" y="310"/>
                      <a:pt x="0" y="691"/>
                    </a:cubicBezTo>
                    <a:lnTo>
                      <a:pt x="0" y="5120"/>
                    </a:lnTo>
                    <a:cubicBezTo>
                      <a:pt x="0" y="5501"/>
                      <a:pt x="310" y="5811"/>
                      <a:pt x="703" y="5822"/>
                    </a:cubicBezTo>
                    <a:lnTo>
                      <a:pt x="24408" y="5822"/>
                    </a:lnTo>
                    <a:cubicBezTo>
                      <a:pt x="24789" y="5811"/>
                      <a:pt x="25099" y="5513"/>
                      <a:pt x="25110" y="5132"/>
                    </a:cubicBezTo>
                    <a:lnTo>
                      <a:pt x="25110" y="691"/>
                    </a:lnTo>
                    <a:cubicBezTo>
                      <a:pt x="25110" y="310"/>
                      <a:pt x="24801" y="0"/>
                      <a:pt x="244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01877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2" name="Google Shape;337;p37">
            <a:extLst>
              <a:ext uri="{FF2B5EF4-FFF2-40B4-BE49-F238E27FC236}">
                <a16:creationId xmlns:a16="http://schemas.microsoft.com/office/drawing/2014/main" id="{FCF4F8B1-E651-1ED1-C074-CFF805C8681E}"/>
              </a:ext>
            </a:extLst>
          </p:cNvPr>
          <p:cNvSpPr txBox="1">
            <a:spLocks/>
          </p:cNvSpPr>
          <p:nvPr/>
        </p:nvSpPr>
        <p:spPr>
          <a:xfrm>
            <a:off x="441213" y="421157"/>
            <a:ext cx="807923" cy="640200"/>
          </a:xfrm>
          <a:prstGeom prst="rect">
            <a:avLst/>
          </a:prstGeom>
          <a:solidFill>
            <a:srgbClr val="271865"/>
          </a:solidFill>
          <a:ln w="19050" cap="flat" cmpd="sng">
            <a:solidFill>
              <a:srgbClr val="27186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sz="3600" dirty="0">
                <a:solidFill>
                  <a:srgbClr val="271865"/>
                </a:solidFill>
              </a:rPr>
              <a:t>03</a:t>
            </a:r>
          </a:p>
        </p:txBody>
      </p:sp>
      <p:sp>
        <p:nvSpPr>
          <p:cNvPr id="3" name="Google Shape;338;p37">
            <a:extLst>
              <a:ext uri="{FF2B5EF4-FFF2-40B4-BE49-F238E27FC236}">
                <a16:creationId xmlns:a16="http://schemas.microsoft.com/office/drawing/2014/main" id="{BA90D6CB-0EED-1C50-A21B-A50D25C7E310}"/>
              </a:ext>
            </a:extLst>
          </p:cNvPr>
          <p:cNvSpPr txBox="1">
            <a:spLocks/>
          </p:cNvSpPr>
          <p:nvPr/>
        </p:nvSpPr>
        <p:spPr>
          <a:xfrm>
            <a:off x="1053193" y="424543"/>
            <a:ext cx="3665764"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Montserrat"/>
              <a:buNone/>
              <a:defRPr sz="2000" b="1" i="0" u="none" strike="noStrike" cap="none">
                <a:solidFill>
                  <a:schemeClr val="dk1"/>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pPr marL="0" indent="0" algn="ctr"/>
            <a:r>
              <a:rPr lang="en-US" sz="3200" dirty="0">
                <a:solidFill>
                  <a:srgbClr val="271865"/>
                </a:solidFill>
              </a:rPr>
              <a:t>Our proposal</a:t>
            </a:r>
          </a:p>
        </p:txBody>
      </p:sp>
      <p:sp>
        <p:nvSpPr>
          <p:cNvPr id="15" name="Google Shape;337;p37">
            <a:extLst>
              <a:ext uri="{FF2B5EF4-FFF2-40B4-BE49-F238E27FC236}">
                <a16:creationId xmlns:a16="http://schemas.microsoft.com/office/drawing/2014/main" id="{0C88EE8E-8972-1083-73B4-64F4901A4BEA}"/>
              </a:ext>
            </a:extLst>
          </p:cNvPr>
          <p:cNvSpPr txBox="1">
            <a:spLocks/>
          </p:cNvSpPr>
          <p:nvPr/>
        </p:nvSpPr>
        <p:spPr>
          <a:xfrm>
            <a:off x="441213" y="424543"/>
            <a:ext cx="807923" cy="640200"/>
          </a:xfrm>
          <a:prstGeom prst="rect">
            <a:avLst/>
          </a:prstGeom>
          <a:solidFill>
            <a:srgbClr val="271865"/>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sz="3600" dirty="0">
                <a:solidFill>
                  <a:schemeClr val="tx1"/>
                </a:solidFill>
              </a:rPr>
              <a:t>02</a:t>
            </a:r>
          </a:p>
        </p:txBody>
      </p:sp>
      <p:sp>
        <p:nvSpPr>
          <p:cNvPr id="55" name="Google Shape;338;p37">
            <a:extLst>
              <a:ext uri="{FF2B5EF4-FFF2-40B4-BE49-F238E27FC236}">
                <a16:creationId xmlns:a16="http://schemas.microsoft.com/office/drawing/2014/main" id="{DD31466D-E0B8-DF1C-3894-04E0BE74E474}"/>
              </a:ext>
            </a:extLst>
          </p:cNvPr>
          <p:cNvSpPr txBox="1">
            <a:spLocks/>
          </p:cNvSpPr>
          <p:nvPr/>
        </p:nvSpPr>
        <p:spPr>
          <a:xfrm>
            <a:off x="1053193" y="427929"/>
            <a:ext cx="3665764"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Montserrat"/>
              <a:buNone/>
              <a:defRPr sz="2000" b="1" i="0" u="none" strike="noStrike" cap="none">
                <a:solidFill>
                  <a:schemeClr val="dk1"/>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pPr marL="0" indent="0" algn="ctr"/>
            <a:r>
              <a:rPr lang="en-US" sz="3200" dirty="0">
                <a:solidFill>
                  <a:schemeClr val="accent2"/>
                </a:solidFill>
                <a:effectLst>
                  <a:outerShdw blurRad="38100" dist="38100" dir="2700000" algn="tl">
                    <a:srgbClr val="000000">
                      <a:alpha val="43137"/>
                    </a:srgbClr>
                  </a:outerShdw>
                </a:effectLst>
              </a:rPr>
              <a:t>The problem</a:t>
            </a:r>
          </a:p>
        </p:txBody>
      </p:sp>
      <p:pic>
        <p:nvPicPr>
          <p:cNvPr id="6" name="Picture 5">
            <a:extLst>
              <a:ext uri="{FF2B5EF4-FFF2-40B4-BE49-F238E27FC236}">
                <a16:creationId xmlns:a16="http://schemas.microsoft.com/office/drawing/2014/main" id="{B7C59FB9-B104-291F-93CC-032C16C305F4}"/>
              </a:ext>
            </a:extLst>
          </p:cNvPr>
          <p:cNvPicPr>
            <a:picLocks noChangeAspect="1"/>
          </p:cNvPicPr>
          <p:nvPr/>
        </p:nvPicPr>
        <p:blipFill>
          <a:blip r:embed="rId3"/>
          <a:stretch>
            <a:fillRect/>
          </a:stretch>
        </p:blipFill>
        <p:spPr>
          <a:xfrm>
            <a:off x="2718707" y="842010"/>
            <a:ext cx="4000500" cy="4000500"/>
          </a:xfrm>
          <a:prstGeom prst="rect">
            <a:avLst/>
          </a:prstGeom>
        </p:spPr>
      </p:pic>
    </p:spTree>
    <p:extLst>
      <p:ext uri="{BB962C8B-B14F-4D97-AF65-F5344CB8AC3E}">
        <p14:creationId xmlns:p14="http://schemas.microsoft.com/office/powerpoint/2010/main" val="795578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2" name="Google Shape;337;p37">
            <a:extLst>
              <a:ext uri="{FF2B5EF4-FFF2-40B4-BE49-F238E27FC236}">
                <a16:creationId xmlns:a16="http://schemas.microsoft.com/office/drawing/2014/main" id="{FCF4F8B1-E651-1ED1-C074-CFF805C8681E}"/>
              </a:ext>
            </a:extLst>
          </p:cNvPr>
          <p:cNvSpPr txBox="1">
            <a:spLocks/>
          </p:cNvSpPr>
          <p:nvPr/>
        </p:nvSpPr>
        <p:spPr>
          <a:xfrm>
            <a:off x="4025334" y="1507639"/>
            <a:ext cx="1060673" cy="883120"/>
          </a:xfrm>
          <a:prstGeom prst="rect">
            <a:avLst/>
          </a:prstGeom>
          <a:solidFill>
            <a:srgbClr val="271865"/>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sz="5000" dirty="0">
                <a:solidFill>
                  <a:schemeClr val="tx1"/>
                </a:solidFill>
              </a:rPr>
              <a:t>03</a:t>
            </a:r>
          </a:p>
        </p:txBody>
      </p:sp>
      <p:sp>
        <p:nvSpPr>
          <p:cNvPr id="3" name="Google Shape;338;p37">
            <a:extLst>
              <a:ext uri="{FF2B5EF4-FFF2-40B4-BE49-F238E27FC236}">
                <a16:creationId xmlns:a16="http://schemas.microsoft.com/office/drawing/2014/main" id="{BA90D6CB-0EED-1C50-A21B-A50D25C7E310}"/>
              </a:ext>
            </a:extLst>
          </p:cNvPr>
          <p:cNvSpPr txBox="1">
            <a:spLocks/>
          </p:cNvSpPr>
          <p:nvPr/>
        </p:nvSpPr>
        <p:spPr>
          <a:xfrm>
            <a:off x="171450" y="2473779"/>
            <a:ext cx="8768443"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Montserrat"/>
              <a:buNone/>
              <a:defRPr sz="2000" b="1" i="0" u="none" strike="noStrike" cap="none">
                <a:solidFill>
                  <a:schemeClr val="dk1"/>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pPr marL="0" indent="0" algn="ctr"/>
            <a:r>
              <a:rPr lang="en-US" sz="4000" dirty="0">
                <a:solidFill>
                  <a:schemeClr val="accent2"/>
                </a:solidFill>
                <a:effectLst>
                  <a:outerShdw blurRad="38100" dist="38100" dir="2700000" algn="tl">
                    <a:srgbClr val="000000">
                      <a:alpha val="43137"/>
                    </a:srgbClr>
                  </a:outerShdw>
                </a:effectLst>
              </a:rPr>
              <a:t>Our proposal</a:t>
            </a:r>
          </a:p>
        </p:txBody>
      </p:sp>
      <p:grpSp>
        <p:nvGrpSpPr>
          <p:cNvPr id="6" name="Google Shape;460;p39">
            <a:extLst>
              <a:ext uri="{FF2B5EF4-FFF2-40B4-BE49-F238E27FC236}">
                <a16:creationId xmlns:a16="http://schemas.microsoft.com/office/drawing/2014/main" id="{188692E5-17E2-0E4F-96EB-37137B0B857E}"/>
              </a:ext>
            </a:extLst>
          </p:cNvPr>
          <p:cNvGrpSpPr/>
          <p:nvPr/>
        </p:nvGrpSpPr>
        <p:grpSpPr>
          <a:xfrm>
            <a:off x="713233" y="630925"/>
            <a:ext cx="1344166" cy="1247800"/>
            <a:chOff x="713233" y="630925"/>
            <a:chExt cx="1344166" cy="1247800"/>
          </a:xfrm>
        </p:grpSpPr>
        <p:grpSp>
          <p:nvGrpSpPr>
            <p:cNvPr id="7" name="Google Shape;461;p39">
              <a:extLst>
                <a:ext uri="{FF2B5EF4-FFF2-40B4-BE49-F238E27FC236}">
                  <a16:creationId xmlns:a16="http://schemas.microsoft.com/office/drawing/2014/main" id="{959BD2E4-74A4-708C-A37C-207E14C1FF5C}"/>
                </a:ext>
              </a:extLst>
            </p:cNvPr>
            <p:cNvGrpSpPr/>
            <p:nvPr/>
          </p:nvGrpSpPr>
          <p:grpSpPr>
            <a:xfrm>
              <a:off x="713233" y="630936"/>
              <a:ext cx="914412" cy="914412"/>
              <a:chOff x="713233" y="630936"/>
              <a:chExt cx="914412" cy="914412"/>
            </a:xfrm>
          </p:grpSpPr>
          <p:sp>
            <p:nvSpPr>
              <p:cNvPr id="14" name="Google Shape;462;p39">
                <a:extLst>
                  <a:ext uri="{FF2B5EF4-FFF2-40B4-BE49-F238E27FC236}">
                    <a16:creationId xmlns:a16="http://schemas.microsoft.com/office/drawing/2014/main" id="{1369ACB9-8ECE-83A2-A75D-AAB924CCBEF5}"/>
                  </a:ext>
                </a:extLst>
              </p:cNvPr>
              <p:cNvSpPr/>
              <p:nvPr/>
            </p:nvSpPr>
            <p:spPr>
              <a:xfrm>
                <a:off x="814179" y="731882"/>
                <a:ext cx="712520" cy="712520"/>
              </a:xfrm>
              <a:custGeom>
                <a:avLst/>
                <a:gdLst/>
                <a:ahLst/>
                <a:cxnLst/>
                <a:rect l="l" t="t" r="r" b="b"/>
                <a:pathLst>
                  <a:path w="11597" h="11597" extrusionOk="0">
                    <a:moveTo>
                      <a:pt x="1107" y="0"/>
                    </a:moveTo>
                    <a:cubicBezTo>
                      <a:pt x="488" y="0"/>
                      <a:pt x="0" y="488"/>
                      <a:pt x="0" y="1107"/>
                    </a:cubicBezTo>
                    <a:lnTo>
                      <a:pt x="0" y="10489"/>
                    </a:lnTo>
                    <a:cubicBezTo>
                      <a:pt x="0" y="11109"/>
                      <a:pt x="488" y="11597"/>
                      <a:pt x="1107" y="11597"/>
                    </a:cubicBezTo>
                    <a:lnTo>
                      <a:pt x="10489" y="11597"/>
                    </a:lnTo>
                    <a:cubicBezTo>
                      <a:pt x="11109" y="11597"/>
                      <a:pt x="11597" y="11109"/>
                      <a:pt x="11597" y="10489"/>
                    </a:cubicBezTo>
                    <a:lnTo>
                      <a:pt x="11597" y="1107"/>
                    </a:lnTo>
                    <a:cubicBezTo>
                      <a:pt x="11597" y="488"/>
                      <a:pt x="11109" y="0"/>
                      <a:pt x="10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3;p39">
                <a:extLst>
                  <a:ext uri="{FF2B5EF4-FFF2-40B4-BE49-F238E27FC236}">
                    <a16:creationId xmlns:a16="http://schemas.microsoft.com/office/drawing/2014/main" id="{4BC3A049-1A6E-B7D5-98FB-38609B35D72A}"/>
                  </a:ext>
                </a:extLst>
              </p:cNvPr>
              <p:cNvSpPr/>
              <p:nvPr/>
            </p:nvSpPr>
            <p:spPr>
              <a:xfrm>
                <a:off x="925324" y="843027"/>
                <a:ext cx="490168" cy="490168"/>
              </a:xfrm>
              <a:custGeom>
                <a:avLst/>
                <a:gdLst/>
                <a:ahLst/>
                <a:cxnLst/>
                <a:rect l="l" t="t" r="r" b="b"/>
                <a:pathLst>
                  <a:path w="7978" h="7978" extrusionOk="0">
                    <a:moveTo>
                      <a:pt x="656" y="1"/>
                    </a:moveTo>
                    <a:cubicBezTo>
                      <a:pt x="287" y="1"/>
                      <a:pt x="1" y="287"/>
                      <a:pt x="1" y="656"/>
                    </a:cubicBezTo>
                    <a:lnTo>
                      <a:pt x="1" y="7323"/>
                    </a:lnTo>
                    <a:cubicBezTo>
                      <a:pt x="1" y="7680"/>
                      <a:pt x="287" y="7978"/>
                      <a:pt x="656" y="7978"/>
                    </a:cubicBezTo>
                    <a:lnTo>
                      <a:pt x="7323" y="7978"/>
                    </a:lnTo>
                    <a:cubicBezTo>
                      <a:pt x="7680" y="7978"/>
                      <a:pt x="7978" y="7680"/>
                      <a:pt x="7978" y="7323"/>
                    </a:cubicBezTo>
                    <a:lnTo>
                      <a:pt x="7978" y="656"/>
                    </a:lnTo>
                    <a:cubicBezTo>
                      <a:pt x="7978" y="287"/>
                      <a:pt x="7680" y="1"/>
                      <a:pt x="7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4;p39">
                <a:extLst>
                  <a:ext uri="{FF2B5EF4-FFF2-40B4-BE49-F238E27FC236}">
                    <a16:creationId xmlns:a16="http://schemas.microsoft.com/office/drawing/2014/main" id="{CADE9C0D-8EB4-AEF5-F6E8-F52857DE2D29}"/>
                  </a:ext>
                </a:extLst>
              </p:cNvPr>
              <p:cNvSpPr/>
              <p:nvPr/>
            </p:nvSpPr>
            <p:spPr>
              <a:xfrm>
                <a:off x="925324" y="630936"/>
                <a:ext cx="60088" cy="161710"/>
              </a:xfrm>
              <a:custGeom>
                <a:avLst/>
                <a:gdLst/>
                <a:ahLst/>
                <a:cxnLst/>
                <a:rect l="l" t="t" r="r" b="b"/>
                <a:pathLst>
                  <a:path w="978" h="2632" extrusionOk="0">
                    <a:moveTo>
                      <a:pt x="489" y="0"/>
                    </a:moveTo>
                    <a:cubicBezTo>
                      <a:pt x="215" y="0"/>
                      <a:pt x="1" y="214"/>
                      <a:pt x="1" y="488"/>
                    </a:cubicBezTo>
                    <a:lnTo>
                      <a:pt x="1" y="2143"/>
                    </a:lnTo>
                    <a:cubicBezTo>
                      <a:pt x="1" y="2417"/>
                      <a:pt x="215" y="2631"/>
                      <a:pt x="489" y="2631"/>
                    </a:cubicBezTo>
                    <a:cubicBezTo>
                      <a:pt x="751" y="2631"/>
                      <a:pt x="977" y="2417"/>
                      <a:pt x="977" y="2143"/>
                    </a:cubicBezTo>
                    <a:lnTo>
                      <a:pt x="977" y="488"/>
                    </a:lnTo>
                    <a:cubicBezTo>
                      <a:pt x="977" y="214"/>
                      <a:pt x="751"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5;p39">
                <a:extLst>
                  <a:ext uri="{FF2B5EF4-FFF2-40B4-BE49-F238E27FC236}">
                    <a16:creationId xmlns:a16="http://schemas.microsoft.com/office/drawing/2014/main" id="{70195478-51AE-DFE6-8E71-2EB8698C88E3}"/>
                  </a:ext>
                </a:extLst>
              </p:cNvPr>
              <p:cNvSpPr/>
              <p:nvPr/>
            </p:nvSpPr>
            <p:spPr>
              <a:xfrm>
                <a:off x="1068725" y="630936"/>
                <a:ext cx="60027" cy="161710"/>
              </a:xfrm>
              <a:custGeom>
                <a:avLst/>
                <a:gdLst/>
                <a:ahLst/>
                <a:cxnLst/>
                <a:rect l="l" t="t" r="r" b="b"/>
                <a:pathLst>
                  <a:path w="977" h="2632" extrusionOk="0">
                    <a:moveTo>
                      <a:pt x="489" y="0"/>
                    </a:moveTo>
                    <a:cubicBezTo>
                      <a:pt x="215" y="0"/>
                      <a:pt x="0" y="214"/>
                      <a:pt x="0" y="488"/>
                    </a:cubicBezTo>
                    <a:lnTo>
                      <a:pt x="0" y="2143"/>
                    </a:lnTo>
                    <a:cubicBezTo>
                      <a:pt x="0" y="2417"/>
                      <a:pt x="215" y="2631"/>
                      <a:pt x="489" y="2631"/>
                    </a:cubicBezTo>
                    <a:cubicBezTo>
                      <a:pt x="762" y="2631"/>
                      <a:pt x="977" y="2417"/>
                      <a:pt x="977" y="2143"/>
                    </a:cubicBezTo>
                    <a:lnTo>
                      <a:pt x="977" y="488"/>
                    </a:lnTo>
                    <a:cubicBezTo>
                      <a:pt x="977" y="214"/>
                      <a:pt x="762"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6;p39">
                <a:extLst>
                  <a:ext uri="{FF2B5EF4-FFF2-40B4-BE49-F238E27FC236}">
                    <a16:creationId xmlns:a16="http://schemas.microsoft.com/office/drawing/2014/main" id="{103FEC43-94B3-C509-8D33-9918CB75A982}"/>
                  </a:ext>
                </a:extLst>
              </p:cNvPr>
              <p:cNvSpPr/>
              <p:nvPr/>
            </p:nvSpPr>
            <p:spPr>
              <a:xfrm>
                <a:off x="1212126" y="630936"/>
                <a:ext cx="60027" cy="161710"/>
              </a:xfrm>
              <a:custGeom>
                <a:avLst/>
                <a:gdLst/>
                <a:ahLst/>
                <a:cxnLst/>
                <a:rect l="l" t="t" r="r" b="b"/>
                <a:pathLst>
                  <a:path w="977" h="2632" extrusionOk="0">
                    <a:moveTo>
                      <a:pt x="488" y="0"/>
                    </a:moveTo>
                    <a:cubicBezTo>
                      <a:pt x="214" y="0"/>
                      <a:pt x="0" y="214"/>
                      <a:pt x="0" y="488"/>
                    </a:cubicBezTo>
                    <a:lnTo>
                      <a:pt x="0" y="2143"/>
                    </a:lnTo>
                    <a:cubicBezTo>
                      <a:pt x="0" y="2417"/>
                      <a:pt x="214" y="2631"/>
                      <a:pt x="488" y="2631"/>
                    </a:cubicBezTo>
                    <a:cubicBezTo>
                      <a:pt x="762" y="2631"/>
                      <a:pt x="976" y="2417"/>
                      <a:pt x="976" y="2143"/>
                    </a:cubicBezTo>
                    <a:lnTo>
                      <a:pt x="976" y="488"/>
                    </a:lnTo>
                    <a:cubicBezTo>
                      <a:pt x="976" y="214"/>
                      <a:pt x="762" y="0"/>
                      <a:pt x="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7;p39">
                <a:extLst>
                  <a:ext uri="{FF2B5EF4-FFF2-40B4-BE49-F238E27FC236}">
                    <a16:creationId xmlns:a16="http://schemas.microsoft.com/office/drawing/2014/main" id="{B12D0641-8478-B71B-28E7-B15DB41DBBB1}"/>
                  </a:ext>
                </a:extLst>
              </p:cNvPr>
              <p:cNvSpPr/>
              <p:nvPr/>
            </p:nvSpPr>
            <p:spPr>
              <a:xfrm>
                <a:off x="1355465" y="630936"/>
                <a:ext cx="60764" cy="161710"/>
              </a:xfrm>
              <a:custGeom>
                <a:avLst/>
                <a:gdLst/>
                <a:ahLst/>
                <a:cxnLst/>
                <a:rect l="l" t="t" r="r" b="b"/>
                <a:pathLst>
                  <a:path w="989" h="2632" extrusionOk="0">
                    <a:moveTo>
                      <a:pt x="489" y="0"/>
                    </a:moveTo>
                    <a:cubicBezTo>
                      <a:pt x="227" y="0"/>
                      <a:pt x="1" y="214"/>
                      <a:pt x="1" y="488"/>
                    </a:cubicBezTo>
                    <a:lnTo>
                      <a:pt x="1" y="2143"/>
                    </a:lnTo>
                    <a:cubicBezTo>
                      <a:pt x="1" y="2417"/>
                      <a:pt x="227" y="2631"/>
                      <a:pt x="489" y="2631"/>
                    </a:cubicBezTo>
                    <a:cubicBezTo>
                      <a:pt x="763" y="2631"/>
                      <a:pt x="989" y="2417"/>
                      <a:pt x="989" y="2143"/>
                    </a:cubicBezTo>
                    <a:lnTo>
                      <a:pt x="989" y="488"/>
                    </a:lnTo>
                    <a:cubicBezTo>
                      <a:pt x="989" y="214"/>
                      <a:pt x="763"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8;p39">
                <a:extLst>
                  <a:ext uri="{FF2B5EF4-FFF2-40B4-BE49-F238E27FC236}">
                    <a16:creationId xmlns:a16="http://schemas.microsoft.com/office/drawing/2014/main" id="{D020FBEA-3980-4AB2-57B5-476CF29C1BB1}"/>
                  </a:ext>
                </a:extLst>
              </p:cNvPr>
              <p:cNvSpPr/>
              <p:nvPr/>
            </p:nvSpPr>
            <p:spPr>
              <a:xfrm>
                <a:off x="925324" y="1383637"/>
                <a:ext cx="60088" cy="161710"/>
              </a:xfrm>
              <a:custGeom>
                <a:avLst/>
                <a:gdLst/>
                <a:ahLst/>
                <a:cxnLst/>
                <a:rect l="l" t="t" r="r" b="b"/>
                <a:pathLst>
                  <a:path w="978" h="2632" extrusionOk="0">
                    <a:moveTo>
                      <a:pt x="489" y="0"/>
                    </a:moveTo>
                    <a:cubicBezTo>
                      <a:pt x="215" y="0"/>
                      <a:pt x="1" y="215"/>
                      <a:pt x="1" y="489"/>
                    </a:cubicBezTo>
                    <a:lnTo>
                      <a:pt x="1" y="2144"/>
                    </a:lnTo>
                    <a:cubicBezTo>
                      <a:pt x="1" y="2417"/>
                      <a:pt x="215" y="2632"/>
                      <a:pt x="489" y="2632"/>
                    </a:cubicBezTo>
                    <a:cubicBezTo>
                      <a:pt x="751" y="2632"/>
                      <a:pt x="977" y="2417"/>
                      <a:pt x="977" y="2144"/>
                    </a:cubicBezTo>
                    <a:lnTo>
                      <a:pt x="977" y="489"/>
                    </a:lnTo>
                    <a:cubicBezTo>
                      <a:pt x="977" y="215"/>
                      <a:pt x="751"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9;p39">
                <a:extLst>
                  <a:ext uri="{FF2B5EF4-FFF2-40B4-BE49-F238E27FC236}">
                    <a16:creationId xmlns:a16="http://schemas.microsoft.com/office/drawing/2014/main" id="{8ED405D7-F374-29EE-C5AB-03F35E6ACAA4}"/>
                  </a:ext>
                </a:extLst>
              </p:cNvPr>
              <p:cNvSpPr/>
              <p:nvPr/>
            </p:nvSpPr>
            <p:spPr>
              <a:xfrm>
                <a:off x="1068725" y="1383637"/>
                <a:ext cx="60027" cy="161710"/>
              </a:xfrm>
              <a:custGeom>
                <a:avLst/>
                <a:gdLst/>
                <a:ahLst/>
                <a:cxnLst/>
                <a:rect l="l" t="t" r="r" b="b"/>
                <a:pathLst>
                  <a:path w="977" h="2632" extrusionOk="0">
                    <a:moveTo>
                      <a:pt x="489" y="0"/>
                    </a:moveTo>
                    <a:cubicBezTo>
                      <a:pt x="215" y="0"/>
                      <a:pt x="0" y="215"/>
                      <a:pt x="0" y="489"/>
                    </a:cubicBezTo>
                    <a:lnTo>
                      <a:pt x="0" y="2144"/>
                    </a:lnTo>
                    <a:cubicBezTo>
                      <a:pt x="0" y="2417"/>
                      <a:pt x="215" y="2632"/>
                      <a:pt x="489" y="2632"/>
                    </a:cubicBezTo>
                    <a:cubicBezTo>
                      <a:pt x="762" y="2632"/>
                      <a:pt x="977" y="2417"/>
                      <a:pt x="977" y="2144"/>
                    </a:cubicBezTo>
                    <a:lnTo>
                      <a:pt x="977" y="489"/>
                    </a:lnTo>
                    <a:cubicBezTo>
                      <a:pt x="977" y="215"/>
                      <a:pt x="762"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0;p39">
                <a:extLst>
                  <a:ext uri="{FF2B5EF4-FFF2-40B4-BE49-F238E27FC236}">
                    <a16:creationId xmlns:a16="http://schemas.microsoft.com/office/drawing/2014/main" id="{368B335A-7590-B57D-FBCD-CBCC941B70AF}"/>
                  </a:ext>
                </a:extLst>
              </p:cNvPr>
              <p:cNvSpPr/>
              <p:nvPr/>
            </p:nvSpPr>
            <p:spPr>
              <a:xfrm>
                <a:off x="1212126" y="1383637"/>
                <a:ext cx="60027" cy="161710"/>
              </a:xfrm>
              <a:custGeom>
                <a:avLst/>
                <a:gdLst/>
                <a:ahLst/>
                <a:cxnLst/>
                <a:rect l="l" t="t" r="r" b="b"/>
                <a:pathLst>
                  <a:path w="977" h="2632" extrusionOk="0">
                    <a:moveTo>
                      <a:pt x="488" y="0"/>
                    </a:moveTo>
                    <a:cubicBezTo>
                      <a:pt x="214" y="0"/>
                      <a:pt x="0" y="215"/>
                      <a:pt x="0" y="489"/>
                    </a:cubicBezTo>
                    <a:lnTo>
                      <a:pt x="0" y="2144"/>
                    </a:lnTo>
                    <a:cubicBezTo>
                      <a:pt x="0" y="2417"/>
                      <a:pt x="214" y="2632"/>
                      <a:pt x="488" y="2632"/>
                    </a:cubicBezTo>
                    <a:cubicBezTo>
                      <a:pt x="762" y="2632"/>
                      <a:pt x="976" y="2417"/>
                      <a:pt x="976" y="2144"/>
                    </a:cubicBezTo>
                    <a:lnTo>
                      <a:pt x="976" y="489"/>
                    </a:lnTo>
                    <a:cubicBezTo>
                      <a:pt x="976" y="215"/>
                      <a:pt x="762" y="0"/>
                      <a:pt x="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1;p39">
                <a:extLst>
                  <a:ext uri="{FF2B5EF4-FFF2-40B4-BE49-F238E27FC236}">
                    <a16:creationId xmlns:a16="http://schemas.microsoft.com/office/drawing/2014/main" id="{25124FD8-B2E0-8550-6A49-2512D52A3F24}"/>
                  </a:ext>
                </a:extLst>
              </p:cNvPr>
              <p:cNvSpPr/>
              <p:nvPr/>
            </p:nvSpPr>
            <p:spPr>
              <a:xfrm>
                <a:off x="1355465" y="1383637"/>
                <a:ext cx="60764" cy="161710"/>
              </a:xfrm>
              <a:custGeom>
                <a:avLst/>
                <a:gdLst/>
                <a:ahLst/>
                <a:cxnLst/>
                <a:rect l="l" t="t" r="r" b="b"/>
                <a:pathLst>
                  <a:path w="989" h="2632" extrusionOk="0">
                    <a:moveTo>
                      <a:pt x="489" y="0"/>
                    </a:moveTo>
                    <a:cubicBezTo>
                      <a:pt x="227" y="0"/>
                      <a:pt x="1" y="215"/>
                      <a:pt x="1" y="489"/>
                    </a:cubicBezTo>
                    <a:lnTo>
                      <a:pt x="1" y="2144"/>
                    </a:lnTo>
                    <a:cubicBezTo>
                      <a:pt x="1" y="2417"/>
                      <a:pt x="227" y="2632"/>
                      <a:pt x="489" y="2632"/>
                    </a:cubicBezTo>
                    <a:cubicBezTo>
                      <a:pt x="763" y="2632"/>
                      <a:pt x="977" y="2417"/>
                      <a:pt x="989" y="2144"/>
                    </a:cubicBezTo>
                    <a:lnTo>
                      <a:pt x="989" y="489"/>
                    </a:lnTo>
                    <a:cubicBezTo>
                      <a:pt x="989" y="215"/>
                      <a:pt x="763"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2;p39">
                <a:extLst>
                  <a:ext uri="{FF2B5EF4-FFF2-40B4-BE49-F238E27FC236}">
                    <a16:creationId xmlns:a16="http://schemas.microsoft.com/office/drawing/2014/main" id="{0297BD7F-C3FA-D5D8-6AA0-F4DF39C5978B}"/>
                  </a:ext>
                </a:extLst>
              </p:cNvPr>
              <p:cNvSpPr/>
              <p:nvPr/>
            </p:nvSpPr>
            <p:spPr>
              <a:xfrm>
                <a:off x="1465935" y="843027"/>
                <a:ext cx="161710" cy="60088"/>
              </a:xfrm>
              <a:custGeom>
                <a:avLst/>
                <a:gdLst/>
                <a:ahLst/>
                <a:cxnLst/>
                <a:rect l="l" t="t" r="r" b="b"/>
                <a:pathLst>
                  <a:path w="2632" h="978" extrusionOk="0">
                    <a:moveTo>
                      <a:pt x="489" y="1"/>
                    </a:moveTo>
                    <a:cubicBezTo>
                      <a:pt x="215" y="1"/>
                      <a:pt x="1" y="215"/>
                      <a:pt x="1" y="489"/>
                    </a:cubicBezTo>
                    <a:cubicBezTo>
                      <a:pt x="1" y="751"/>
                      <a:pt x="215" y="977"/>
                      <a:pt x="489" y="977"/>
                    </a:cubicBezTo>
                    <a:lnTo>
                      <a:pt x="2144" y="977"/>
                    </a:lnTo>
                    <a:cubicBezTo>
                      <a:pt x="2418" y="977"/>
                      <a:pt x="2632" y="751"/>
                      <a:pt x="2632" y="489"/>
                    </a:cubicBezTo>
                    <a:cubicBezTo>
                      <a:pt x="2632" y="215"/>
                      <a:pt x="2418" y="1"/>
                      <a:pt x="2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3;p39">
                <a:extLst>
                  <a:ext uri="{FF2B5EF4-FFF2-40B4-BE49-F238E27FC236}">
                    <a16:creationId xmlns:a16="http://schemas.microsoft.com/office/drawing/2014/main" id="{C4EF01BF-6FAF-EA68-0AB0-15A2D183C2EB}"/>
                  </a:ext>
                </a:extLst>
              </p:cNvPr>
              <p:cNvSpPr/>
              <p:nvPr/>
            </p:nvSpPr>
            <p:spPr>
              <a:xfrm>
                <a:off x="1465935" y="986428"/>
                <a:ext cx="161710" cy="60027"/>
              </a:xfrm>
              <a:custGeom>
                <a:avLst/>
                <a:gdLst/>
                <a:ahLst/>
                <a:cxnLst/>
                <a:rect l="l" t="t" r="r" b="b"/>
                <a:pathLst>
                  <a:path w="2632" h="977" extrusionOk="0">
                    <a:moveTo>
                      <a:pt x="489" y="0"/>
                    </a:moveTo>
                    <a:cubicBezTo>
                      <a:pt x="215" y="0"/>
                      <a:pt x="1" y="215"/>
                      <a:pt x="1" y="489"/>
                    </a:cubicBezTo>
                    <a:cubicBezTo>
                      <a:pt x="1" y="762"/>
                      <a:pt x="215" y="977"/>
                      <a:pt x="489" y="977"/>
                    </a:cubicBezTo>
                    <a:lnTo>
                      <a:pt x="2144" y="977"/>
                    </a:lnTo>
                    <a:cubicBezTo>
                      <a:pt x="2418" y="977"/>
                      <a:pt x="2632" y="762"/>
                      <a:pt x="2632" y="489"/>
                    </a:cubicBezTo>
                    <a:cubicBezTo>
                      <a:pt x="2632" y="215"/>
                      <a:pt x="2418" y="0"/>
                      <a:pt x="2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74;p39">
                <a:extLst>
                  <a:ext uri="{FF2B5EF4-FFF2-40B4-BE49-F238E27FC236}">
                    <a16:creationId xmlns:a16="http://schemas.microsoft.com/office/drawing/2014/main" id="{6B733E4C-C0AB-CE96-AA45-EA387113F91B}"/>
                  </a:ext>
                </a:extLst>
              </p:cNvPr>
              <p:cNvSpPr/>
              <p:nvPr/>
            </p:nvSpPr>
            <p:spPr>
              <a:xfrm>
                <a:off x="1465935" y="1129829"/>
                <a:ext cx="161710" cy="60027"/>
              </a:xfrm>
              <a:custGeom>
                <a:avLst/>
                <a:gdLst/>
                <a:ahLst/>
                <a:cxnLst/>
                <a:rect l="l" t="t" r="r" b="b"/>
                <a:pathLst>
                  <a:path w="2632" h="977" extrusionOk="0">
                    <a:moveTo>
                      <a:pt x="489" y="0"/>
                    </a:moveTo>
                    <a:cubicBezTo>
                      <a:pt x="215" y="0"/>
                      <a:pt x="1" y="214"/>
                      <a:pt x="1" y="488"/>
                    </a:cubicBezTo>
                    <a:cubicBezTo>
                      <a:pt x="1" y="762"/>
                      <a:pt x="215" y="976"/>
                      <a:pt x="489" y="976"/>
                    </a:cubicBezTo>
                    <a:lnTo>
                      <a:pt x="2144" y="976"/>
                    </a:lnTo>
                    <a:cubicBezTo>
                      <a:pt x="2418" y="976"/>
                      <a:pt x="2632" y="762"/>
                      <a:pt x="2632" y="488"/>
                    </a:cubicBezTo>
                    <a:cubicBezTo>
                      <a:pt x="2632" y="214"/>
                      <a:pt x="2418" y="0"/>
                      <a:pt x="2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5;p39">
                <a:extLst>
                  <a:ext uri="{FF2B5EF4-FFF2-40B4-BE49-F238E27FC236}">
                    <a16:creationId xmlns:a16="http://schemas.microsoft.com/office/drawing/2014/main" id="{975325DD-D3B1-3FA0-4117-F808DF22E5DD}"/>
                  </a:ext>
                </a:extLst>
              </p:cNvPr>
              <p:cNvSpPr/>
              <p:nvPr/>
            </p:nvSpPr>
            <p:spPr>
              <a:xfrm>
                <a:off x="1465935" y="1273168"/>
                <a:ext cx="161710" cy="60764"/>
              </a:xfrm>
              <a:custGeom>
                <a:avLst/>
                <a:gdLst/>
                <a:ahLst/>
                <a:cxnLst/>
                <a:rect l="l" t="t" r="r" b="b"/>
                <a:pathLst>
                  <a:path w="2632" h="989" extrusionOk="0">
                    <a:moveTo>
                      <a:pt x="489" y="1"/>
                    </a:moveTo>
                    <a:cubicBezTo>
                      <a:pt x="215" y="1"/>
                      <a:pt x="1" y="227"/>
                      <a:pt x="1" y="489"/>
                    </a:cubicBezTo>
                    <a:cubicBezTo>
                      <a:pt x="1" y="763"/>
                      <a:pt x="215" y="977"/>
                      <a:pt x="489" y="989"/>
                    </a:cubicBezTo>
                    <a:lnTo>
                      <a:pt x="2144" y="989"/>
                    </a:lnTo>
                    <a:cubicBezTo>
                      <a:pt x="2418" y="989"/>
                      <a:pt x="2632" y="763"/>
                      <a:pt x="2632" y="489"/>
                    </a:cubicBezTo>
                    <a:cubicBezTo>
                      <a:pt x="2632" y="227"/>
                      <a:pt x="2418" y="1"/>
                      <a:pt x="2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6;p39">
                <a:extLst>
                  <a:ext uri="{FF2B5EF4-FFF2-40B4-BE49-F238E27FC236}">
                    <a16:creationId xmlns:a16="http://schemas.microsoft.com/office/drawing/2014/main" id="{B0493A49-5B1E-F97F-914B-9CAC2D47DB19}"/>
                  </a:ext>
                </a:extLst>
              </p:cNvPr>
              <p:cNvSpPr/>
              <p:nvPr/>
            </p:nvSpPr>
            <p:spPr>
              <a:xfrm>
                <a:off x="713233" y="843027"/>
                <a:ext cx="161710" cy="60088"/>
              </a:xfrm>
              <a:custGeom>
                <a:avLst/>
                <a:gdLst/>
                <a:ahLst/>
                <a:cxnLst/>
                <a:rect l="l" t="t" r="r" b="b"/>
                <a:pathLst>
                  <a:path w="2632" h="978" extrusionOk="0">
                    <a:moveTo>
                      <a:pt x="488" y="1"/>
                    </a:moveTo>
                    <a:cubicBezTo>
                      <a:pt x="214" y="1"/>
                      <a:pt x="0" y="215"/>
                      <a:pt x="0" y="489"/>
                    </a:cubicBezTo>
                    <a:cubicBezTo>
                      <a:pt x="0" y="751"/>
                      <a:pt x="214" y="977"/>
                      <a:pt x="488" y="977"/>
                    </a:cubicBezTo>
                    <a:lnTo>
                      <a:pt x="2143" y="977"/>
                    </a:lnTo>
                    <a:cubicBezTo>
                      <a:pt x="2417" y="977"/>
                      <a:pt x="2631" y="751"/>
                      <a:pt x="2631" y="489"/>
                    </a:cubicBezTo>
                    <a:cubicBezTo>
                      <a:pt x="2631" y="215"/>
                      <a:pt x="2417" y="1"/>
                      <a:pt x="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7;p39">
                <a:extLst>
                  <a:ext uri="{FF2B5EF4-FFF2-40B4-BE49-F238E27FC236}">
                    <a16:creationId xmlns:a16="http://schemas.microsoft.com/office/drawing/2014/main" id="{F7230F81-CDDC-812C-4047-53FB2E0DB9E0}"/>
                  </a:ext>
                </a:extLst>
              </p:cNvPr>
              <p:cNvSpPr/>
              <p:nvPr/>
            </p:nvSpPr>
            <p:spPr>
              <a:xfrm>
                <a:off x="713233" y="986428"/>
                <a:ext cx="161710" cy="60027"/>
              </a:xfrm>
              <a:custGeom>
                <a:avLst/>
                <a:gdLst/>
                <a:ahLst/>
                <a:cxnLst/>
                <a:rect l="l" t="t" r="r" b="b"/>
                <a:pathLst>
                  <a:path w="2632" h="977" extrusionOk="0">
                    <a:moveTo>
                      <a:pt x="488" y="0"/>
                    </a:moveTo>
                    <a:cubicBezTo>
                      <a:pt x="214" y="0"/>
                      <a:pt x="0" y="215"/>
                      <a:pt x="0" y="489"/>
                    </a:cubicBezTo>
                    <a:cubicBezTo>
                      <a:pt x="0" y="762"/>
                      <a:pt x="214" y="977"/>
                      <a:pt x="488" y="977"/>
                    </a:cubicBezTo>
                    <a:lnTo>
                      <a:pt x="2143" y="977"/>
                    </a:lnTo>
                    <a:cubicBezTo>
                      <a:pt x="2417" y="977"/>
                      <a:pt x="2631" y="762"/>
                      <a:pt x="2631" y="489"/>
                    </a:cubicBezTo>
                    <a:cubicBezTo>
                      <a:pt x="2631" y="215"/>
                      <a:pt x="2417" y="0"/>
                      <a:pt x="2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8;p39">
                <a:extLst>
                  <a:ext uri="{FF2B5EF4-FFF2-40B4-BE49-F238E27FC236}">
                    <a16:creationId xmlns:a16="http://schemas.microsoft.com/office/drawing/2014/main" id="{4E34BBE3-96C7-CEE4-3677-B2E7156ADDA1}"/>
                  </a:ext>
                </a:extLst>
              </p:cNvPr>
              <p:cNvSpPr/>
              <p:nvPr/>
            </p:nvSpPr>
            <p:spPr>
              <a:xfrm>
                <a:off x="713233" y="1129829"/>
                <a:ext cx="161710" cy="60027"/>
              </a:xfrm>
              <a:custGeom>
                <a:avLst/>
                <a:gdLst/>
                <a:ahLst/>
                <a:cxnLst/>
                <a:rect l="l" t="t" r="r" b="b"/>
                <a:pathLst>
                  <a:path w="2632" h="977" extrusionOk="0">
                    <a:moveTo>
                      <a:pt x="488" y="0"/>
                    </a:moveTo>
                    <a:cubicBezTo>
                      <a:pt x="214" y="0"/>
                      <a:pt x="0" y="214"/>
                      <a:pt x="0" y="488"/>
                    </a:cubicBezTo>
                    <a:cubicBezTo>
                      <a:pt x="0" y="762"/>
                      <a:pt x="214" y="976"/>
                      <a:pt x="488" y="976"/>
                    </a:cubicBezTo>
                    <a:lnTo>
                      <a:pt x="2143" y="976"/>
                    </a:lnTo>
                    <a:cubicBezTo>
                      <a:pt x="2417" y="976"/>
                      <a:pt x="2631" y="762"/>
                      <a:pt x="2631" y="488"/>
                    </a:cubicBezTo>
                    <a:cubicBezTo>
                      <a:pt x="2631" y="214"/>
                      <a:pt x="2417" y="0"/>
                      <a:pt x="2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9;p39">
                <a:extLst>
                  <a:ext uri="{FF2B5EF4-FFF2-40B4-BE49-F238E27FC236}">
                    <a16:creationId xmlns:a16="http://schemas.microsoft.com/office/drawing/2014/main" id="{7678B5FC-7ACD-C338-3DCE-AA97C04EBE96}"/>
                  </a:ext>
                </a:extLst>
              </p:cNvPr>
              <p:cNvSpPr/>
              <p:nvPr/>
            </p:nvSpPr>
            <p:spPr>
              <a:xfrm>
                <a:off x="713233" y="1273168"/>
                <a:ext cx="161710" cy="60764"/>
              </a:xfrm>
              <a:custGeom>
                <a:avLst/>
                <a:gdLst/>
                <a:ahLst/>
                <a:cxnLst/>
                <a:rect l="l" t="t" r="r" b="b"/>
                <a:pathLst>
                  <a:path w="2632" h="989" extrusionOk="0">
                    <a:moveTo>
                      <a:pt x="488" y="1"/>
                    </a:moveTo>
                    <a:cubicBezTo>
                      <a:pt x="214" y="1"/>
                      <a:pt x="0" y="227"/>
                      <a:pt x="0" y="489"/>
                    </a:cubicBezTo>
                    <a:cubicBezTo>
                      <a:pt x="0" y="763"/>
                      <a:pt x="214" y="989"/>
                      <a:pt x="488" y="989"/>
                    </a:cubicBezTo>
                    <a:lnTo>
                      <a:pt x="2143" y="989"/>
                    </a:lnTo>
                    <a:cubicBezTo>
                      <a:pt x="2417" y="989"/>
                      <a:pt x="2631" y="763"/>
                      <a:pt x="2631" y="489"/>
                    </a:cubicBezTo>
                    <a:cubicBezTo>
                      <a:pt x="2631" y="227"/>
                      <a:pt x="2417" y="1"/>
                      <a:pt x="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480;p39">
              <a:extLst>
                <a:ext uri="{FF2B5EF4-FFF2-40B4-BE49-F238E27FC236}">
                  <a16:creationId xmlns:a16="http://schemas.microsoft.com/office/drawing/2014/main" id="{74AC926F-C21A-087F-EC91-F706BEB56DA0}"/>
                </a:ext>
              </a:extLst>
            </p:cNvPr>
            <p:cNvGrpSpPr/>
            <p:nvPr/>
          </p:nvGrpSpPr>
          <p:grpSpPr>
            <a:xfrm>
              <a:off x="814179" y="1687025"/>
              <a:ext cx="640200" cy="191700"/>
              <a:chOff x="814179" y="1687025"/>
              <a:chExt cx="640200" cy="191700"/>
            </a:xfrm>
          </p:grpSpPr>
          <p:sp>
            <p:nvSpPr>
              <p:cNvPr id="12" name="Google Shape;481;p39">
                <a:extLst>
                  <a:ext uri="{FF2B5EF4-FFF2-40B4-BE49-F238E27FC236}">
                    <a16:creationId xmlns:a16="http://schemas.microsoft.com/office/drawing/2014/main" id="{147E1B03-3E41-2ECD-872D-C178D1D314DE}"/>
                  </a:ext>
                </a:extLst>
              </p:cNvPr>
              <p:cNvSpPr/>
              <p:nvPr/>
            </p:nvSpPr>
            <p:spPr>
              <a:xfrm>
                <a:off x="814179" y="1687025"/>
                <a:ext cx="6402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2;p39">
                <a:extLst>
                  <a:ext uri="{FF2B5EF4-FFF2-40B4-BE49-F238E27FC236}">
                    <a16:creationId xmlns:a16="http://schemas.microsoft.com/office/drawing/2014/main" id="{AA0B02F6-A46B-F365-61B6-3B16CDD4AE8F}"/>
                  </a:ext>
                </a:extLst>
              </p:cNvPr>
              <p:cNvSpPr/>
              <p:nvPr/>
            </p:nvSpPr>
            <p:spPr>
              <a:xfrm>
                <a:off x="814179" y="1814825"/>
                <a:ext cx="3657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483;p39">
              <a:extLst>
                <a:ext uri="{FF2B5EF4-FFF2-40B4-BE49-F238E27FC236}">
                  <a16:creationId xmlns:a16="http://schemas.microsoft.com/office/drawing/2014/main" id="{230037E8-A87B-AB7E-2273-8CA299C1CF0C}"/>
                </a:ext>
              </a:extLst>
            </p:cNvPr>
            <p:cNvGrpSpPr/>
            <p:nvPr/>
          </p:nvGrpSpPr>
          <p:grpSpPr>
            <a:xfrm>
              <a:off x="1828800" y="630925"/>
              <a:ext cx="228599" cy="388630"/>
              <a:chOff x="5024425" y="633350"/>
              <a:chExt cx="228599" cy="388630"/>
            </a:xfrm>
          </p:grpSpPr>
          <p:sp>
            <p:nvSpPr>
              <p:cNvPr id="10" name="Google Shape;484;p39">
                <a:extLst>
                  <a:ext uri="{FF2B5EF4-FFF2-40B4-BE49-F238E27FC236}">
                    <a16:creationId xmlns:a16="http://schemas.microsoft.com/office/drawing/2014/main" id="{0CEB675D-46E0-89D3-B49F-5094A06F3EEF}"/>
                  </a:ext>
                </a:extLst>
              </p:cNvPr>
              <p:cNvSpPr/>
              <p:nvPr/>
            </p:nvSpPr>
            <p:spPr>
              <a:xfrm>
                <a:off x="5024425" y="827643"/>
                <a:ext cx="228599" cy="194337"/>
              </a:xfrm>
              <a:custGeom>
                <a:avLst/>
                <a:gdLst/>
                <a:ahLst/>
                <a:cxnLst/>
                <a:rect l="l" t="t" r="r" b="b"/>
                <a:pathLst>
                  <a:path w="9788" h="8478" extrusionOk="0">
                    <a:moveTo>
                      <a:pt x="4894" y="1"/>
                    </a:moveTo>
                    <a:lnTo>
                      <a:pt x="1" y="8478"/>
                    </a:lnTo>
                    <a:lnTo>
                      <a:pt x="9787" y="8478"/>
                    </a:lnTo>
                    <a:lnTo>
                      <a:pt x="48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5;p39">
                <a:extLst>
                  <a:ext uri="{FF2B5EF4-FFF2-40B4-BE49-F238E27FC236}">
                    <a16:creationId xmlns:a16="http://schemas.microsoft.com/office/drawing/2014/main" id="{0250E561-B1BB-C48F-9259-016A0FDD5D1E}"/>
                  </a:ext>
                </a:extLst>
              </p:cNvPr>
              <p:cNvSpPr/>
              <p:nvPr/>
            </p:nvSpPr>
            <p:spPr>
              <a:xfrm>
                <a:off x="5024425" y="633350"/>
                <a:ext cx="228599" cy="194337"/>
              </a:xfrm>
              <a:custGeom>
                <a:avLst/>
                <a:gdLst/>
                <a:ahLst/>
                <a:cxnLst/>
                <a:rect l="l" t="t" r="r" b="b"/>
                <a:pathLst>
                  <a:path w="9788" h="8478" extrusionOk="0">
                    <a:moveTo>
                      <a:pt x="4894" y="0"/>
                    </a:moveTo>
                    <a:lnTo>
                      <a:pt x="1" y="8478"/>
                    </a:lnTo>
                    <a:lnTo>
                      <a:pt x="9787" y="8478"/>
                    </a:lnTo>
                    <a:lnTo>
                      <a:pt x="48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486;p39">
            <a:extLst>
              <a:ext uri="{FF2B5EF4-FFF2-40B4-BE49-F238E27FC236}">
                <a16:creationId xmlns:a16="http://schemas.microsoft.com/office/drawing/2014/main" id="{9DFF3F22-4C72-24D8-CA9C-1DFF79F59B25}"/>
              </a:ext>
            </a:extLst>
          </p:cNvPr>
          <p:cNvGrpSpPr/>
          <p:nvPr/>
        </p:nvGrpSpPr>
        <p:grpSpPr>
          <a:xfrm>
            <a:off x="6601870" y="3922776"/>
            <a:ext cx="1828858" cy="588819"/>
            <a:chOff x="6601870" y="3922776"/>
            <a:chExt cx="1828858" cy="588819"/>
          </a:xfrm>
        </p:grpSpPr>
        <p:sp>
          <p:nvSpPr>
            <p:cNvPr id="34" name="Google Shape;487;p39">
              <a:extLst>
                <a:ext uri="{FF2B5EF4-FFF2-40B4-BE49-F238E27FC236}">
                  <a16:creationId xmlns:a16="http://schemas.microsoft.com/office/drawing/2014/main" id="{2F4AB060-9DA5-77F1-3B62-191D058D3235}"/>
                </a:ext>
              </a:extLst>
            </p:cNvPr>
            <p:cNvSpPr/>
            <p:nvPr/>
          </p:nvSpPr>
          <p:spPr>
            <a:xfrm>
              <a:off x="8202125" y="3922776"/>
              <a:ext cx="228603" cy="228603"/>
            </a:xfrm>
            <a:custGeom>
              <a:avLst/>
              <a:gdLst/>
              <a:ahLst/>
              <a:cxnLst/>
              <a:rect l="l" t="t" r="r" b="b"/>
              <a:pathLst>
                <a:path w="14883" h="14883" extrusionOk="0">
                  <a:moveTo>
                    <a:pt x="2822" y="0"/>
                  </a:moveTo>
                  <a:lnTo>
                    <a:pt x="0" y="2822"/>
                  </a:lnTo>
                  <a:lnTo>
                    <a:pt x="4632" y="7441"/>
                  </a:lnTo>
                  <a:lnTo>
                    <a:pt x="0" y="12061"/>
                  </a:lnTo>
                  <a:lnTo>
                    <a:pt x="2822" y="14883"/>
                  </a:lnTo>
                  <a:lnTo>
                    <a:pt x="7442" y="10263"/>
                  </a:lnTo>
                  <a:lnTo>
                    <a:pt x="12073" y="14883"/>
                  </a:lnTo>
                  <a:lnTo>
                    <a:pt x="14883" y="12061"/>
                  </a:lnTo>
                  <a:lnTo>
                    <a:pt x="10263" y="7441"/>
                  </a:lnTo>
                  <a:lnTo>
                    <a:pt x="14883" y="2822"/>
                  </a:lnTo>
                  <a:lnTo>
                    <a:pt x="12073" y="0"/>
                  </a:lnTo>
                  <a:lnTo>
                    <a:pt x="7442" y="4620"/>
                  </a:lnTo>
                  <a:lnTo>
                    <a:pt x="2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8;p39">
              <a:extLst>
                <a:ext uri="{FF2B5EF4-FFF2-40B4-BE49-F238E27FC236}">
                  <a16:creationId xmlns:a16="http://schemas.microsoft.com/office/drawing/2014/main" id="{F0645D81-B288-1EA0-5074-E415C2929E91}"/>
                </a:ext>
              </a:extLst>
            </p:cNvPr>
            <p:cNvSpPr/>
            <p:nvPr/>
          </p:nvSpPr>
          <p:spPr>
            <a:xfrm>
              <a:off x="7884298" y="3968525"/>
              <a:ext cx="137100" cy="137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489;p39">
              <a:extLst>
                <a:ext uri="{FF2B5EF4-FFF2-40B4-BE49-F238E27FC236}">
                  <a16:creationId xmlns:a16="http://schemas.microsoft.com/office/drawing/2014/main" id="{B86369C0-34C6-68BD-0AA0-EEB206387378}"/>
                </a:ext>
              </a:extLst>
            </p:cNvPr>
            <p:cNvGrpSpPr/>
            <p:nvPr/>
          </p:nvGrpSpPr>
          <p:grpSpPr>
            <a:xfrm>
              <a:off x="6601870" y="4334256"/>
              <a:ext cx="1828855" cy="177339"/>
              <a:chOff x="3322425" y="304900"/>
              <a:chExt cx="1511825" cy="145575"/>
            </a:xfrm>
          </p:grpSpPr>
          <p:sp>
            <p:nvSpPr>
              <p:cNvPr id="37" name="Google Shape;490;p39">
                <a:extLst>
                  <a:ext uri="{FF2B5EF4-FFF2-40B4-BE49-F238E27FC236}">
                    <a16:creationId xmlns:a16="http://schemas.microsoft.com/office/drawing/2014/main" id="{82C4ECCA-F543-7EDD-3E2C-057616A451BE}"/>
                  </a:ext>
                </a:extLst>
              </p:cNvPr>
              <p:cNvSpPr/>
              <p:nvPr/>
            </p:nvSpPr>
            <p:spPr>
              <a:xfrm>
                <a:off x="3539125" y="305800"/>
                <a:ext cx="75325" cy="143475"/>
              </a:xfrm>
              <a:custGeom>
                <a:avLst/>
                <a:gdLst/>
                <a:ahLst/>
                <a:cxnLst/>
                <a:rect l="l" t="t" r="r" b="b"/>
                <a:pathLst>
                  <a:path w="3013" h="5739" extrusionOk="0">
                    <a:moveTo>
                      <a:pt x="1501" y="0"/>
                    </a:moveTo>
                    <a:cubicBezTo>
                      <a:pt x="667" y="0"/>
                      <a:pt x="0" y="667"/>
                      <a:pt x="0" y="1500"/>
                    </a:cubicBezTo>
                    <a:lnTo>
                      <a:pt x="0" y="4239"/>
                    </a:lnTo>
                    <a:cubicBezTo>
                      <a:pt x="0" y="5072"/>
                      <a:pt x="667"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1;p39">
                <a:extLst>
                  <a:ext uri="{FF2B5EF4-FFF2-40B4-BE49-F238E27FC236}">
                    <a16:creationId xmlns:a16="http://schemas.microsoft.com/office/drawing/2014/main" id="{D506B144-BE59-9BCD-EA52-21311657E27D}"/>
                  </a:ext>
                </a:extLst>
              </p:cNvPr>
              <p:cNvSpPr/>
              <p:nvPr/>
            </p:nvSpPr>
            <p:spPr>
              <a:xfrm>
                <a:off x="3430775" y="305800"/>
                <a:ext cx="75325" cy="143475"/>
              </a:xfrm>
              <a:custGeom>
                <a:avLst/>
                <a:gdLst/>
                <a:ahLst/>
                <a:cxnLst/>
                <a:rect l="l" t="t" r="r" b="b"/>
                <a:pathLst>
                  <a:path w="3013" h="5739" extrusionOk="0">
                    <a:moveTo>
                      <a:pt x="1501" y="0"/>
                    </a:moveTo>
                    <a:cubicBezTo>
                      <a:pt x="667" y="0"/>
                      <a:pt x="0" y="667"/>
                      <a:pt x="0" y="1500"/>
                    </a:cubicBezTo>
                    <a:lnTo>
                      <a:pt x="0" y="4239"/>
                    </a:lnTo>
                    <a:cubicBezTo>
                      <a:pt x="0" y="5072"/>
                      <a:pt x="667"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92;p39">
                <a:extLst>
                  <a:ext uri="{FF2B5EF4-FFF2-40B4-BE49-F238E27FC236}">
                    <a16:creationId xmlns:a16="http://schemas.microsoft.com/office/drawing/2014/main" id="{4E894879-1A36-8C6A-0EB5-1C755082538A}"/>
                  </a:ext>
                </a:extLst>
              </p:cNvPr>
              <p:cNvSpPr/>
              <p:nvPr/>
            </p:nvSpPr>
            <p:spPr>
              <a:xfrm>
                <a:off x="3322425" y="305800"/>
                <a:ext cx="75325" cy="143475"/>
              </a:xfrm>
              <a:custGeom>
                <a:avLst/>
                <a:gdLst/>
                <a:ahLst/>
                <a:cxnLst/>
                <a:rect l="l" t="t" r="r" b="b"/>
                <a:pathLst>
                  <a:path w="3013" h="5739" extrusionOk="0">
                    <a:moveTo>
                      <a:pt x="1501" y="0"/>
                    </a:moveTo>
                    <a:cubicBezTo>
                      <a:pt x="667" y="0"/>
                      <a:pt x="1" y="667"/>
                      <a:pt x="1" y="1500"/>
                    </a:cubicBezTo>
                    <a:lnTo>
                      <a:pt x="1" y="4239"/>
                    </a:lnTo>
                    <a:cubicBezTo>
                      <a:pt x="1" y="5072"/>
                      <a:pt x="667"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93;p39">
                <a:extLst>
                  <a:ext uri="{FF2B5EF4-FFF2-40B4-BE49-F238E27FC236}">
                    <a16:creationId xmlns:a16="http://schemas.microsoft.com/office/drawing/2014/main" id="{7D8B3769-25B9-9CC4-5603-98D08AC30334}"/>
                  </a:ext>
                </a:extLst>
              </p:cNvPr>
              <p:cNvSpPr/>
              <p:nvPr/>
            </p:nvSpPr>
            <p:spPr>
              <a:xfrm>
                <a:off x="3647475" y="305800"/>
                <a:ext cx="75325" cy="143475"/>
              </a:xfrm>
              <a:custGeom>
                <a:avLst/>
                <a:gdLst/>
                <a:ahLst/>
                <a:cxnLst/>
                <a:rect l="l" t="t" r="r" b="b"/>
                <a:pathLst>
                  <a:path w="3013" h="5739" extrusionOk="0">
                    <a:moveTo>
                      <a:pt x="1500" y="0"/>
                    </a:moveTo>
                    <a:cubicBezTo>
                      <a:pt x="667" y="0"/>
                      <a:pt x="0" y="667"/>
                      <a:pt x="0" y="1500"/>
                    </a:cubicBezTo>
                    <a:lnTo>
                      <a:pt x="0" y="4239"/>
                    </a:lnTo>
                    <a:cubicBezTo>
                      <a:pt x="0" y="5072"/>
                      <a:pt x="667" y="5739"/>
                      <a:pt x="1500" y="5739"/>
                    </a:cubicBezTo>
                    <a:cubicBezTo>
                      <a:pt x="2334" y="5739"/>
                      <a:pt x="3012" y="5072"/>
                      <a:pt x="3012" y="4239"/>
                    </a:cubicBezTo>
                    <a:lnTo>
                      <a:pt x="3012" y="1500"/>
                    </a:lnTo>
                    <a:cubicBezTo>
                      <a:pt x="3012" y="667"/>
                      <a:pt x="2334"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94;p39">
                <a:extLst>
                  <a:ext uri="{FF2B5EF4-FFF2-40B4-BE49-F238E27FC236}">
                    <a16:creationId xmlns:a16="http://schemas.microsoft.com/office/drawing/2014/main" id="{8F2FBCAD-206E-947C-326D-F09717523F89}"/>
                  </a:ext>
                </a:extLst>
              </p:cNvPr>
              <p:cNvSpPr/>
              <p:nvPr/>
            </p:nvSpPr>
            <p:spPr>
              <a:xfrm>
                <a:off x="3755825" y="306975"/>
                <a:ext cx="75325" cy="142300"/>
              </a:xfrm>
              <a:custGeom>
                <a:avLst/>
                <a:gdLst/>
                <a:ahLst/>
                <a:cxnLst/>
                <a:rect l="l" t="t" r="r" b="b"/>
                <a:pathLst>
                  <a:path w="3013" h="5692" extrusionOk="0">
                    <a:moveTo>
                      <a:pt x="1500" y="227"/>
                    </a:moveTo>
                    <a:cubicBezTo>
                      <a:pt x="2191" y="227"/>
                      <a:pt x="2750" y="775"/>
                      <a:pt x="2774" y="1453"/>
                    </a:cubicBezTo>
                    <a:lnTo>
                      <a:pt x="2774" y="4192"/>
                    </a:lnTo>
                    <a:cubicBezTo>
                      <a:pt x="2774" y="4894"/>
                      <a:pt x="2203" y="5466"/>
                      <a:pt x="1512" y="5466"/>
                    </a:cubicBezTo>
                    <a:lnTo>
                      <a:pt x="1500" y="5466"/>
                    </a:lnTo>
                    <a:cubicBezTo>
                      <a:pt x="798" y="5466"/>
                      <a:pt x="238" y="4894"/>
                      <a:pt x="238" y="4192"/>
                    </a:cubicBezTo>
                    <a:lnTo>
                      <a:pt x="238" y="1453"/>
                    </a:lnTo>
                    <a:cubicBezTo>
                      <a:pt x="250" y="775"/>
                      <a:pt x="822" y="227"/>
                      <a:pt x="1500" y="227"/>
                    </a:cubicBezTo>
                    <a:close/>
                    <a:moveTo>
                      <a:pt x="1500" y="1"/>
                    </a:moveTo>
                    <a:cubicBezTo>
                      <a:pt x="691" y="1"/>
                      <a:pt x="24" y="644"/>
                      <a:pt x="0" y="1453"/>
                    </a:cubicBezTo>
                    <a:lnTo>
                      <a:pt x="0" y="4192"/>
                    </a:lnTo>
                    <a:cubicBezTo>
                      <a:pt x="0" y="5025"/>
                      <a:pt x="679" y="5692"/>
                      <a:pt x="1512" y="5692"/>
                    </a:cubicBezTo>
                    <a:cubicBezTo>
                      <a:pt x="2334" y="5692"/>
                      <a:pt x="3012" y="5025"/>
                      <a:pt x="3012" y="4192"/>
                    </a:cubicBezTo>
                    <a:lnTo>
                      <a:pt x="3012" y="1453"/>
                    </a:lnTo>
                    <a:cubicBezTo>
                      <a:pt x="2989" y="644"/>
                      <a:pt x="2322" y="1"/>
                      <a:pt x="15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95;p39">
                <a:extLst>
                  <a:ext uri="{FF2B5EF4-FFF2-40B4-BE49-F238E27FC236}">
                    <a16:creationId xmlns:a16="http://schemas.microsoft.com/office/drawing/2014/main" id="{3571C095-E59A-93EE-1C65-074D0B129CA1}"/>
                  </a:ext>
                </a:extLst>
              </p:cNvPr>
              <p:cNvSpPr/>
              <p:nvPr/>
            </p:nvSpPr>
            <p:spPr>
              <a:xfrm>
                <a:off x="3864150" y="305800"/>
                <a:ext cx="75350" cy="143475"/>
              </a:xfrm>
              <a:custGeom>
                <a:avLst/>
                <a:gdLst/>
                <a:ahLst/>
                <a:cxnLst/>
                <a:rect l="l" t="t" r="r" b="b"/>
                <a:pathLst>
                  <a:path w="3014" h="5739" extrusionOk="0">
                    <a:moveTo>
                      <a:pt x="1501" y="226"/>
                    </a:moveTo>
                    <a:cubicBezTo>
                      <a:pt x="2204" y="226"/>
                      <a:pt x="2775" y="798"/>
                      <a:pt x="2775" y="1500"/>
                    </a:cubicBezTo>
                    <a:lnTo>
                      <a:pt x="2775" y="4239"/>
                    </a:lnTo>
                    <a:cubicBezTo>
                      <a:pt x="2775" y="4941"/>
                      <a:pt x="2204" y="5513"/>
                      <a:pt x="1501" y="5513"/>
                    </a:cubicBezTo>
                    <a:cubicBezTo>
                      <a:pt x="799" y="5513"/>
                      <a:pt x="239" y="4941"/>
                      <a:pt x="239" y="4239"/>
                    </a:cubicBezTo>
                    <a:lnTo>
                      <a:pt x="239" y="1500"/>
                    </a:lnTo>
                    <a:cubicBezTo>
                      <a:pt x="239" y="798"/>
                      <a:pt x="799" y="226"/>
                      <a:pt x="1501" y="226"/>
                    </a:cubicBezTo>
                    <a:close/>
                    <a:moveTo>
                      <a:pt x="1501" y="0"/>
                    </a:moveTo>
                    <a:cubicBezTo>
                      <a:pt x="680" y="0"/>
                      <a:pt x="1" y="667"/>
                      <a:pt x="1" y="1500"/>
                    </a:cubicBezTo>
                    <a:lnTo>
                      <a:pt x="1" y="4239"/>
                    </a:lnTo>
                    <a:cubicBezTo>
                      <a:pt x="1" y="5072"/>
                      <a:pt x="680" y="5739"/>
                      <a:pt x="1501" y="5739"/>
                    </a:cubicBezTo>
                    <a:cubicBezTo>
                      <a:pt x="2335" y="5739"/>
                      <a:pt x="3013" y="5072"/>
                      <a:pt x="3013" y="4239"/>
                    </a:cubicBezTo>
                    <a:lnTo>
                      <a:pt x="3013" y="1500"/>
                    </a:lnTo>
                    <a:cubicBezTo>
                      <a:pt x="3013" y="667"/>
                      <a:pt x="2335"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96;p39">
                <a:extLst>
                  <a:ext uri="{FF2B5EF4-FFF2-40B4-BE49-F238E27FC236}">
                    <a16:creationId xmlns:a16="http://schemas.microsoft.com/office/drawing/2014/main" id="{CF3EEA00-A392-A67E-491D-4A392565B6C6}"/>
                  </a:ext>
                </a:extLst>
              </p:cNvPr>
              <p:cNvSpPr/>
              <p:nvPr/>
            </p:nvSpPr>
            <p:spPr>
              <a:xfrm>
                <a:off x="3972500" y="305800"/>
                <a:ext cx="75350" cy="143475"/>
              </a:xfrm>
              <a:custGeom>
                <a:avLst/>
                <a:gdLst/>
                <a:ahLst/>
                <a:cxnLst/>
                <a:rect l="l" t="t" r="r" b="b"/>
                <a:pathLst>
                  <a:path w="3014" h="5739" extrusionOk="0">
                    <a:moveTo>
                      <a:pt x="1501" y="0"/>
                    </a:moveTo>
                    <a:cubicBezTo>
                      <a:pt x="679" y="0"/>
                      <a:pt x="1" y="667"/>
                      <a:pt x="1" y="1500"/>
                    </a:cubicBezTo>
                    <a:lnTo>
                      <a:pt x="1" y="4239"/>
                    </a:lnTo>
                    <a:cubicBezTo>
                      <a:pt x="1" y="5072"/>
                      <a:pt x="679"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7;p39">
                <a:extLst>
                  <a:ext uri="{FF2B5EF4-FFF2-40B4-BE49-F238E27FC236}">
                    <a16:creationId xmlns:a16="http://schemas.microsoft.com/office/drawing/2014/main" id="{590467F7-D506-EC11-C875-D4FF28F608FF}"/>
                  </a:ext>
                </a:extLst>
              </p:cNvPr>
              <p:cNvSpPr/>
              <p:nvPr/>
            </p:nvSpPr>
            <p:spPr>
              <a:xfrm>
                <a:off x="4080850" y="306975"/>
                <a:ext cx="75325" cy="142300"/>
              </a:xfrm>
              <a:custGeom>
                <a:avLst/>
                <a:gdLst/>
                <a:ahLst/>
                <a:cxnLst/>
                <a:rect l="l" t="t" r="r" b="b"/>
                <a:pathLst>
                  <a:path w="3013" h="5692" extrusionOk="0">
                    <a:moveTo>
                      <a:pt x="1501" y="227"/>
                    </a:moveTo>
                    <a:cubicBezTo>
                      <a:pt x="2191" y="227"/>
                      <a:pt x="2751" y="775"/>
                      <a:pt x="2775" y="1453"/>
                    </a:cubicBezTo>
                    <a:lnTo>
                      <a:pt x="2775" y="4192"/>
                    </a:lnTo>
                    <a:cubicBezTo>
                      <a:pt x="2775" y="4894"/>
                      <a:pt x="2203" y="5466"/>
                      <a:pt x="1513" y="5466"/>
                    </a:cubicBezTo>
                    <a:cubicBezTo>
                      <a:pt x="798" y="5466"/>
                      <a:pt x="239" y="4894"/>
                      <a:pt x="239" y="4192"/>
                    </a:cubicBezTo>
                    <a:lnTo>
                      <a:pt x="239" y="1453"/>
                    </a:lnTo>
                    <a:cubicBezTo>
                      <a:pt x="251" y="775"/>
                      <a:pt x="822" y="227"/>
                      <a:pt x="1501" y="227"/>
                    </a:cubicBezTo>
                    <a:close/>
                    <a:moveTo>
                      <a:pt x="1501" y="1"/>
                    </a:moveTo>
                    <a:cubicBezTo>
                      <a:pt x="691" y="1"/>
                      <a:pt x="25" y="644"/>
                      <a:pt x="1" y="1453"/>
                    </a:cubicBezTo>
                    <a:lnTo>
                      <a:pt x="1" y="4192"/>
                    </a:lnTo>
                    <a:cubicBezTo>
                      <a:pt x="1" y="5025"/>
                      <a:pt x="667" y="5692"/>
                      <a:pt x="1501" y="5692"/>
                    </a:cubicBezTo>
                    <a:lnTo>
                      <a:pt x="1513" y="5692"/>
                    </a:lnTo>
                    <a:cubicBezTo>
                      <a:pt x="2334" y="5692"/>
                      <a:pt x="3013" y="5025"/>
                      <a:pt x="3013" y="4192"/>
                    </a:cubicBezTo>
                    <a:lnTo>
                      <a:pt x="3013" y="1453"/>
                    </a:lnTo>
                    <a:cubicBezTo>
                      <a:pt x="2977" y="644"/>
                      <a:pt x="2311" y="1"/>
                      <a:pt x="1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8;p39">
                <a:extLst>
                  <a:ext uri="{FF2B5EF4-FFF2-40B4-BE49-F238E27FC236}">
                    <a16:creationId xmlns:a16="http://schemas.microsoft.com/office/drawing/2014/main" id="{7C5CE21E-38F5-D36C-8349-F344654A339D}"/>
                  </a:ext>
                </a:extLst>
              </p:cNvPr>
              <p:cNvSpPr/>
              <p:nvPr/>
            </p:nvSpPr>
            <p:spPr>
              <a:xfrm>
                <a:off x="4206475" y="304900"/>
                <a:ext cx="627775" cy="145575"/>
              </a:xfrm>
              <a:custGeom>
                <a:avLst/>
                <a:gdLst/>
                <a:ahLst/>
                <a:cxnLst/>
                <a:rect l="l" t="t" r="r" b="b"/>
                <a:pathLst>
                  <a:path w="25111" h="5823" extrusionOk="0">
                    <a:moveTo>
                      <a:pt x="24408" y="72"/>
                    </a:moveTo>
                    <a:cubicBezTo>
                      <a:pt x="24753" y="72"/>
                      <a:pt x="25027" y="346"/>
                      <a:pt x="25027" y="691"/>
                    </a:cubicBezTo>
                    <a:lnTo>
                      <a:pt x="25027" y="5132"/>
                    </a:lnTo>
                    <a:cubicBezTo>
                      <a:pt x="25027" y="5465"/>
                      <a:pt x="24753" y="5739"/>
                      <a:pt x="24408" y="5751"/>
                    </a:cubicBezTo>
                    <a:lnTo>
                      <a:pt x="703" y="5751"/>
                    </a:lnTo>
                    <a:cubicBezTo>
                      <a:pt x="357" y="5751"/>
                      <a:pt x="83" y="5465"/>
                      <a:pt x="83" y="5132"/>
                    </a:cubicBezTo>
                    <a:lnTo>
                      <a:pt x="83" y="691"/>
                    </a:lnTo>
                    <a:cubicBezTo>
                      <a:pt x="83" y="346"/>
                      <a:pt x="357" y="72"/>
                      <a:pt x="703" y="72"/>
                    </a:cubicBezTo>
                    <a:close/>
                    <a:moveTo>
                      <a:pt x="703" y="0"/>
                    </a:moveTo>
                    <a:cubicBezTo>
                      <a:pt x="310" y="0"/>
                      <a:pt x="0" y="310"/>
                      <a:pt x="0" y="691"/>
                    </a:cubicBezTo>
                    <a:lnTo>
                      <a:pt x="0" y="5120"/>
                    </a:lnTo>
                    <a:cubicBezTo>
                      <a:pt x="0" y="5501"/>
                      <a:pt x="310" y="5811"/>
                      <a:pt x="703" y="5822"/>
                    </a:cubicBezTo>
                    <a:lnTo>
                      <a:pt x="24408" y="5822"/>
                    </a:lnTo>
                    <a:cubicBezTo>
                      <a:pt x="24789" y="5811"/>
                      <a:pt x="25099" y="5513"/>
                      <a:pt x="25110" y="5132"/>
                    </a:cubicBezTo>
                    <a:lnTo>
                      <a:pt x="25110" y="691"/>
                    </a:lnTo>
                    <a:cubicBezTo>
                      <a:pt x="25110" y="310"/>
                      <a:pt x="24801" y="0"/>
                      <a:pt x="244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962028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4" name="Google Shape;337;p37">
            <a:extLst>
              <a:ext uri="{FF2B5EF4-FFF2-40B4-BE49-F238E27FC236}">
                <a16:creationId xmlns:a16="http://schemas.microsoft.com/office/drawing/2014/main" id="{A990CE58-4956-2C86-6492-3BBAA96E4002}"/>
              </a:ext>
            </a:extLst>
          </p:cNvPr>
          <p:cNvSpPr txBox="1">
            <a:spLocks/>
          </p:cNvSpPr>
          <p:nvPr/>
        </p:nvSpPr>
        <p:spPr>
          <a:xfrm>
            <a:off x="326913" y="440871"/>
            <a:ext cx="840580" cy="640200"/>
          </a:xfrm>
          <a:prstGeom prst="rect">
            <a:avLst/>
          </a:prstGeom>
          <a:solidFill>
            <a:srgbClr val="271865"/>
          </a:solidFill>
          <a:ln w="19050" cap="flat" cmpd="sng">
            <a:solidFill>
              <a:srgbClr val="27186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sz="3600" dirty="0">
                <a:solidFill>
                  <a:srgbClr val="271865"/>
                </a:solidFill>
              </a:rPr>
              <a:t>04</a:t>
            </a:r>
          </a:p>
        </p:txBody>
      </p:sp>
      <p:sp>
        <p:nvSpPr>
          <p:cNvPr id="5" name="Google Shape;338;p37">
            <a:extLst>
              <a:ext uri="{FF2B5EF4-FFF2-40B4-BE49-F238E27FC236}">
                <a16:creationId xmlns:a16="http://schemas.microsoft.com/office/drawing/2014/main" id="{C20AE6E8-80E9-D905-62C9-CF38F8B5BDB5}"/>
              </a:ext>
            </a:extLst>
          </p:cNvPr>
          <p:cNvSpPr txBox="1">
            <a:spLocks/>
          </p:cNvSpPr>
          <p:nvPr/>
        </p:nvSpPr>
        <p:spPr>
          <a:xfrm>
            <a:off x="922564" y="440871"/>
            <a:ext cx="6147707" cy="640200"/>
          </a:xfrm>
          <a:prstGeom prst="rect">
            <a:avLst/>
          </a:prstGeom>
          <a:noFill/>
          <a:ln>
            <a:solidFill>
              <a:srgbClr val="271865"/>
            </a:solid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Montserrat"/>
              <a:buNone/>
              <a:defRPr sz="2000" b="1" i="0" u="none" strike="noStrike" cap="none">
                <a:solidFill>
                  <a:schemeClr val="dk1"/>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pPr marL="0" indent="0" algn="ctr"/>
            <a:r>
              <a:rPr lang="en-US" sz="3200" dirty="0">
                <a:solidFill>
                  <a:srgbClr val="271865"/>
                </a:solidFill>
              </a:rPr>
              <a:t>Demo of our application</a:t>
            </a:r>
          </a:p>
        </p:txBody>
      </p:sp>
      <p:sp>
        <p:nvSpPr>
          <p:cNvPr id="2" name="Google Shape;337;p37">
            <a:extLst>
              <a:ext uri="{FF2B5EF4-FFF2-40B4-BE49-F238E27FC236}">
                <a16:creationId xmlns:a16="http://schemas.microsoft.com/office/drawing/2014/main" id="{FCF4F8B1-E651-1ED1-C074-CFF805C8681E}"/>
              </a:ext>
            </a:extLst>
          </p:cNvPr>
          <p:cNvSpPr txBox="1">
            <a:spLocks/>
          </p:cNvSpPr>
          <p:nvPr/>
        </p:nvSpPr>
        <p:spPr>
          <a:xfrm>
            <a:off x="408556" y="440871"/>
            <a:ext cx="783430" cy="640200"/>
          </a:xfrm>
          <a:prstGeom prst="rect">
            <a:avLst/>
          </a:prstGeom>
          <a:solidFill>
            <a:srgbClr val="271865"/>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sz="3600" dirty="0">
                <a:solidFill>
                  <a:schemeClr val="tx1"/>
                </a:solidFill>
              </a:rPr>
              <a:t>03</a:t>
            </a:r>
          </a:p>
        </p:txBody>
      </p:sp>
      <p:sp>
        <p:nvSpPr>
          <p:cNvPr id="3" name="Google Shape;338;p37">
            <a:extLst>
              <a:ext uri="{FF2B5EF4-FFF2-40B4-BE49-F238E27FC236}">
                <a16:creationId xmlns:a16="http://schemas.microsoft.com/office/drawing/2014/main" id="{BA90D6CB-0EED-1C50-A21B-A50D25C7E310}"/>
              </a:ext>
            </a:extLst>
          </p:cNvPr>
          <p:cNvSpPr txBox="1">
            <a:spLocks/>
          </p:cNvSpPr>
          <p:nvPr/>
        </p:nvSpPr>
        <p:spPr>
          <a:xfrm>
            <a:off x="1004207" y="440871"/>
            <a:ext cx="3567793"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Montserrat"/>
              <a:buNone/>
              <a:defRPr sz="2000" b="1" i="0" u="none" strike="noStrike" cap="none">
                <a:solidFill>
                  <a:schemeClr val="dk1"/>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pPr marL="0" indent="0" algn="ctr"/>
            <a:r>
              <a:rPr lang="en-US" sz="3200" dirty="0">
                <a:solidFill>
                  <a:schemeClr val="accent2"/>
                </a:solidFill>
                <a:effectLst>
                  <a:outerShdw blurRad="38100" dist="38100" dir="2700000" algn="tl">
                    <a:srgbClr val="000000">
                      <a:alpha val="43137"/>
                    </a:srgbClr>
                  </a:outerShdw>
                </a:effectLst>
              </a:rPr>
              <a:t>Our proposal</a:t>
            </a:r>
          </a:p>
        </p:txBody>
      </p:sp>
      <p:sp>
        <p:nvSpPr>
          <p:cNvPr id="6" name="TextBox 5"/>
          <p:cNvSpPr txBox="1"/>
          <p:nvPr/>
        </p:nvSpPr>
        <p:spPr>
          <a:xfrm>
            <a:off x="1008328" y="1881227"/>
            <a:ext cx="3827988" cy="1446550"/>
          </a:xfrm>
          <a:prstGeom prst="rect">
            <a:avLst/>
          </a:prstGeom>
          <a:noFill/>
        </p:spPr>
        <p:txBody>
          <a:bodyPr wrap="square" lIns="91440" tIns="45720" rIns="91440" bIns="45720" rtlCol="0" anchor="t">
            <a:spAutoFit/>
          </a:bodyPr>
          <a:lstStyle/>
          <a:p>
            <a:r>
              <a:rPr lang="en-US" sz="2200" dirty="0">
                <a:solidFill>
                  <a:schemeClr val="tx1"/>
                </a:solidFill>
                <a:latin typeface="Montserrat"/>
              </a:rPr>
              <a:t>We created an app where you can use our chatbot for easier work with the site of our school - VSCPI</a:t>
            </a:r>
          </a:p>
        </p:txBody>
      </p:sp>
      <p:grpSp>
        <p:nvGrpSpPr>
          <p:cNvPr id="7" name="Google Shape;1393;p70"/>
          <p:cNvGrpSpPr/>
          <p:nvPr/>
        </p:nvGrpSpPr>
        <p:grpSpPr>
          <a:xfrm>
            <a:off x="5848371" y="1936982"/>
            <a:ext cx="1486839" cy="1486894"/>
            <a:chOff x="6102367" y="1316682"/>
            <a:chExt cx="1463001" cy="1463056"/>
          </a:xfrm>
        </p:grpSpPr>
        <p:sp>
          <p:nvSpPr>
            <p:cNvPr id="8" name="Google Shape;1394;p70"/>
            <p:cNvSpPr/>
            <p:nvPr/>
          </p:nvSpPr>
          <p:spPr>
            <a:xfrm>
              <a:off x="6149727" y="1364033"/>
              <a:ext cx="1368623" cy="1368354"/>
            </a:xfrm>
            <a:custGeom>
              <a:avLst/>
              <a:gdLst/>
              <a:ahLst/>
              <a:cxnLst/>
              <a:rect l="l" t="t" r="r" b="b"/>
              <a:pathLst>
                <a:path w="48174" h="48173" extrusionOk="0">
                  <a:moveTo>
                    <a:pt x="798" y="1"/>
                  </a:moveTo>
                  <a:lnTo>
                    <a:pt x="47376" y="1"/>
                  </a:lnTo>
                  <a:cubicBezTo>
                    <a:pt x="47816" y="1"/>
                    <a:pt x="48173" y="358"/>
                    <a:pt x="48173" y="810"/>
                  </a:cubicBezTo>
                  <a:lnTo>
                    <a:pt x="48173" y="47375"/>
                  </a:lnTo>
                  <a:cubicBezTo>
                    <a:pt x="48173" y="47816"/>
                    <a:pt x="47816" y="48173"/>
                    <a:pt x="47376" y="48173"/>
                  </a:cubicBezTo>
                  <a:lnTo>
                    <a:pt x="798" y="48173"/>
                  </a:lnTo>
                  <a:cubicBezTo>
                    <a:pt x="358" y="48173"/>
                    <a:pt x="1" y="47816"/>
                    <a:pt x="1" y="47375"/>
                  </a:cubicBezTo>
                  <a:lnTo>
                    <a:pt x="1" y="810"/>
                  </a:lnTo>
                  <a:cubicBezTo>
                    <a:pt x="1" y="358"/>
                    <a:pt x="358"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95;p70"/>
            <p:cNvSpPr/>
            <p:nvPr/>
          </p:nvSpPr>
          <p:spPr>
            <a:xfrm>
              <a:off x="6156488" y="1370793"/>
              <a:ext cx="1355100" cy="1354833"/>
            </a:xfrm>
            <a:custGeom>
              <a:avLst/>
              <a:gdLst/>
              <a:ahLst/>
              <a:cxnLst/>
              <a:rect l="l" t="t" r="r" b="b"/>
              <a:pathLst>
                <a:path w="47698" h="47697" extrusionOk="0">
                  <a:moveTo>
                    <a:pt x="584" y="1"/>
                  </a:moveTo>
                  <a:lnTo>
                    <a:pt x="47114" y="1"/>
                  </a:lnTo>
                  <a:cubicBezTo>
                    <a:pt x="47435" y="1"/>
                    <a:pt x="47697" y="263"/>
                    <a:pt x="47697" y="584"/>
                  </a:cubicBezTo>
                  <a:lnTo>
                    <a:pt x="47697" y="47113"/>
                  </a:lnTo>
                  <a:cubicBezTo>
                    <a:pt x="47697" y="47435"/>
                    <a:pt x="47435" y="47697"/>
                    <a:pt x="47114" y="47697"/>
                  </a:cubicBezTo>
                  <a:lnTo>
                    <a:pt x="584" y="47697"/>
                  </a:lnTo>
                  <a:cubicBezTo>
                    <a:pt x="263" y="47697"/>
                    <a:pt x="1" y="47435"/>
                    <a:pt x="1" y="47113"/>
                  </a:cubicBezTo>
                  <a:lnTo>
                    <a:pt x="1" y="584"/>
                  </a:lnTo>
                  <a:cubicBezTo>
                    <a:pt x="1" y="263"/>
                    <a:pt x="263" y="1"/>
                    <a:pt x="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96;p70"/>
            <p:cNvSpPr/>
            <p:nvPr/>
          </p:nvSpPr>
          <p:spPr>
            <a:xfrm>
              <a:off x="6188620" y="1402919"/>
              <a:ext cx="1290837" cy="1290581"/>
            </a:xfrm>
            <a:custGeom>
              <a:avLst/>
              <a:gdLst/>
              <a:ahLst/>
              <a:cxnLst/>
              <a:rect l="l" t="t" r="r" b="b"/>
              <a:pathLst>
                <a:path w="45436" h="45435" extrusionOk="0">
                  <a:moveTo>
                    <a:pt x="40649" y="3418"/>
                  </a:moveTo>
                  <a:lnTo>
                    <a:pt x="40649" y="322"/>
                  </a:lnTo>
                  <a:cubicBezTo>
                    <a:pt x="40649" y="144"/>
                    <a:pt x="40506" y="1"/>
                    <a:pt x="40327" y="1"/>
                  </a:cubicBezTo>
                  <a:lnTo>
                    <a:pt x="5097" y="1"/>
                  </a:lnTo>
                  <a:cubicBezTo>
                    <a:pt x="4906" y="1"/>
                    <a:pt x="4763" y="144"/>
                    <a:pt x="4763" y="322"/>
                  </a:cubicBezTo>
                  <a:lnTo>
                    <a:pt x="4763" y="3418"/>
                  </a:lnTo>
                  <a:cubicBezTo>
                    <a:pt x="4763" y="4156"/>
                    <a:pt x="4156" y="4763"/>
                    <a:pt x="3406" y="4763"/>
                  </a:cubicBezTo>
                  <a:lnTo>
                    <a:pt x="322" y="4763"/>
                  </a:lnTo>
                  <a:cubicBezTo>
                    <a:pt x="144" y="4763"/>
                    <a:pt x="1" y="4906"/>
                    <a:pt x="1" y="5097"/>
                  </a:cubicBezTo>
                  <a:lnTo>
                    <a:pt x="1" y="40351"/>
                  </a:lnTo>
                  <a:cubicBezTo>
                    <a:pt x="1" y="40529"/>
                    <a:pt x="144" y="40672"/>
                    <a:pt x="322" y="40672"/>
                  </a:cubicBezTo>
                  <a:lnTo>
                    <a:pt x="3406" y="40672"/>
                  </a:lnTo>
                  <a:cubicBezTo>
                    <a:pt x="4156" y="40672"/>
                    <a:pt x="4763" y="41279"/>
                    <a:pt x="4763" y="42030"/>
                  </a:cubicBezTo>
                  <a:lnTo>
                    <a:pt x="4763" y="45113"/>
                  </a:lnTo>
                  <a:cubicBezTo>
                    <a:pt x="4763" y="45292"/>
                    <a:pt x="4906" y="45435"/>
                    <a:pt x="5097" y="45435"/>
                  </a:cubicBezTo>
                  <a:lnTo>
                    <a:pt x="40327" y="45435"/>
                  </a:lnTo>
                  <a:cubicBezTo>
                    <a:pt x="40506" y="45435"/>
                    <a:pt x="40649" y="45292"/>
                    <a:pt x="40649" y="45113"/>
                  </a:cubicBezTo>
                  <a:lnTo>
                    <a:pt x="40649" y="42030"/>
                  </a:lnTo>
                  <a:cubicBezTo>
                    <a:pt x="40649" y="41279"/>
                    <a:pt x="41256" y="40672"/>
                    <a:pt x="42006" y="40672"/>
                  </a:cubicBezTo>
                  <a:lnTo>
                    <a:pt x="45114" y="40672"/>
                  </a:lnTo>
                  <a:cubicBezTo>
                    <a:pt x="45292" y="40672"/>
                    <a:pt x="45435" y="40529"/>
                    <a:pt x="45435" y="40351"/>
                  </a:cubicBezTo>
                  <a:lnTo>
                    <a:pt x="45435" y="5085"/>
                  </a:lnTo>
                  <a:cubicBezTo>
                    <a:pt x="45435" y="4906"/>
                    <a:pt x="45292" y="4763"/>
                    <a:pt x="45114" y="4763"/>
                  </a:cubicBezTo>
                  <a:lnTo>
                    <a:pt x="42006" y="4763"/>
                  </a:lnTo>
                  <a:cubicBezTo>
                    <a:pt x="41256" y="4763"/>
                    <a:pt x="40649" y="4156"/>
                    <a:pt x="40649" y="34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97;p70"/>
            <p:cNvSpPr/>
            <p:nvPr/>
          </p:nvSpPr>
          <p:spPr>
            <a:xfrm>
              <a:off x="6208251" y="1422547"/>
              <a:ext cx="95088" cy="95384"/>
            </a:xfrm>
            <a:custGeom>
              <a:avLst/>
              <a:gdLst/>
              <a:ahLst/>
              <a:cxnLst/>
              <a:rect l="l" t="t" r="r" b="b"/>
              <a:pathLst>
                <a:path w="3347" h="3358" extrusionOk="0">
                  <a:moveTo>
                    <a:pt x="3144" y="0"/>
                  </a:moveTo>
                  <a:cubicBezTo>
                    <a:pt x="3025" y="0"/>
                    <a:pt x="2929" y="96"/>
                    <a:pt x="2929" y="215"/>
                  </a:cubicBezTo>
                  <a:lnTo>
                    <a:pt x="2929" y="2239"/>
                  </a:lnTo>
                  <a:cubicBezTo>
                    <a:pt x="2929" y="2620"/>
                    <a:pt x="2620" y="2941"/>
                    <a:pt x="2227" y="2941"/>
                  </a:cubicBezTo>
                  <a:lnTo>
                    <a:pt x="215" y="2941"/>
                  </a:lnTo>
                  <a:cubicBezTo>
                    <a:pt x="96" y="2941"/>
                    <a:pt x="0" y="3036"/>
                    <a:pt x="0" y="3144"/>
                  </a:cubicBezTo>
                  <a:cubicBezTo>
                    <a:pt x="0" y="3263"/>
                    <a:pt x="96" y="3358"/>
                    <a:pt x="215" y="3358"/>
                  </a:cubicBezTo>
                  <a:lnTo>
                    <a:pt x="2227" y="3358"/>
                  </a:lnTo>
                  <a:cubicBezTo>
                    <a:pt x="2846" y="3358"/>
                    <a:pt x="3346" y="2858"/>
                    <a:pt x="3346" y="2239"/>
                  </a:cubicBezTo>
                  <a:lnTo>
                    <a:pt x="3346" y="215"/>
                  </a:lnTo>
                  <a:cubicBezTo>
                    <a:pt x="3346" y="96"/>
                    <a:pt x="3251" y="0"/>
                    <a:pt x="3144" y="0"/>
                  </a:cubicBezTo>
                  <a:close/>
                </a:path>
              </a:pathLst>
            </a:custGeom>
            <a:solidFill>
              <a:srgbClr val="1E025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98;p70"/>
            <p:cNvSpPr/>
            <p:nvPr/>
          </p:nvSpPr>
          <p:spPr>
            <a:xfrm>
              <a:off x="6188620" y="1402919"/>
              <a:ext cx="103214" cy="103195"/>
            </a:xfrm>
            <a:custGeom>
              <a:avLst/>
              <a:gdLst/>
              <a:ahLst/>
              <a:cxnLst/>
              <a:rect l="l" t="t" r="r" b="b"/>
              <a:pathLst>
                <a:path w="3633" h="3633" extrusionOk="0">
                  <a:moveTo>
                    <a:pt x="680" y="1"/>
                  </a:moveTo>
                  <a:lnTo>
                    <a:pt x="2930" y="1"/>
                  </a:lnTo>
                  <a:cubicBezTo>
                    <a:pt x="3311" y="1"/>
                    <a:pt x="3632" y="310"/>
                    <a:pt x="3632" y="703"/>
                  </a:cubicBezTo>
                  <a:lnTo>
                    <a:pt x="3632" y="2930"/>
                  </a:lnTo>
                  <a:cubicBezTo>
                    <a:pt x="3632" y="3311"/>
                    <a:pt x="3311" y="3632"/>
                    <a:pt x="2930" y="3632"/>
                  </a:cubicBezTo>
                  <a:lnTo>
                    <a:pt x="703" y="3632"/>
                  </a:lnTo>
                  <a:cubicBezTo>
                    <a:pt x="310" y="3632"/>
                    <a:pt x="1" y="3311"/>
                    <a:pt x="1" y="2930"/>
                  </a:cubicBezTo>
                  <a:lnTo>
                    <a:pt x="1" y="679"/>
                  </a:lnTo>
                  <a:cubicBezTo>
                    <a:pt x="1" y="298"/>
                    <a:pt x="299" y="1"/>
                    <a:pt x="6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99;p70"/>
            <p:cNvSpPr/>
            <p:nvPr/>
          </p:nvSpPr>
          <p:spPr>
            <a:xfrm>
              <a:off x="6194387" y="1409026"/>
              <a:ext cx="57189" cy="66979"/>
            </a:xfrm>
            <a:custGeom>
              <a:avLst/>
              <a:gdLst/>
              <a:ahLst/>
              <a:cxnLst/>
              <a:rect l="l" t="t" r="r" b="b"/>
              <a:pathLst>
                <a:path w="2013" h="2358" extrusionOk="0">
                  <a:moveTo>
                    <a:pt x="477" y="0"/>
                  </a:moveTo>
                  <a:cubicBezTo>
                    <a:pt x="215" y="0"/>
                    <a:pt x="0" y="202"/>
                    <a:pt x="0" y="464"/>
                  </a:cubicBezTo>
                  <a:lnTo>
                    <a:pt x="0" y="2155"/>
                  </a:lnTo>
                  <a:cubicBezTo>
                    <a:pt x="0" y="2274"/>
                    <a:pt x="96" y="2357"/>
                    <a:pt x="215" y="2357"/>
                  </a:cubicBezTo>
                  <a:cubicBezTo>
                    <a:pt x="334" y="2357"/>
                    <a:pt x="429" y="2274"/>
                    <a:pt x="429" y="2155"/>
                  </a:cubicBezTo>
                  <a:lnTo>
                    <a:pt x="429" y="464"/>
                  </a:lnTo>
                  <a:cubicBezTo>
                    <a:pt x="429" y="429"/>
                    <a:pt x="441" y="417"/>
                    <a:pt x="477" y="417"/>
                  </a:cubicBezTo>
                  <a:lnTo>
                    <a:pt x="1762" y="417"/>
                  </a:lnTo>
                  <a:cubicBezTo>
                    <a:pt x="2012" y="393"/>
                    <a:pt x="2012" y="12"/>
                    <a:pt x="1762"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00;p70"/>
            <p:cNvSpPr/>
            <p:nvPr/>
          </p:nvSpPr>
          <p:spPr>
            <a:xfrm>
              <a:off x="6188620" y="2590674"/>
              <a:ext cx="102873" cy="102826"/>
            </a:xfrm>
            <a:custGeom>
              <a:avLst/>
              <a:gdLst/>
              <a:ahLst/>
              <a:cxnLst/>
              <a:rect l="l" t="t" r="r" b="b"/>
              <a:pathLst>
                <a:path w="3621" h="3620" extrusionOk="0">
                  <a:moveTo>
                    <a:pt x="680" y="0"/>
                  </a:moveTo>
                  <a:lnTo>
                    <a:pt x="2942" y="0"/>
                  </a:lnTo>
                  <a:cubicBezTo>
                    <a:pt x="3323" y="0"/>
                    <a:pt x="3620" y="298"/>
                    <a:pt x="3620" y="679"/>
                  </a:cubicBezTo>
                  <a:lnTo>
                    <a:pt x="3620" y="2941"/>
                  </a:lnTo>
                  <a:cubicBezTo>
                    <a:pt x="3620" y="3322"/>
                    <a:pt x="3323" y="3620"/>
                    <a:pt x="2942" y="3620"/>
                  </a:cubicBezTo>
                  <a:lnTo>
                    <a:pt x="680" y="3620"/>
                  </a:lnTo>
                  <a:cubicBezTo>
                    <a:pt x="299" y="3620"/>
                    <a:pt x="1" y="3322"/>
                    <a:pt x="1" y="2941"/>
                  </a:cubicBezTo>
                  <a:lnTo>
                    <a:pt x="1" y="679"/>
                  </a:lnTo>
                  <a:cubicBezTo>
                    <a:pt x="1" y="298"/>
                    <a:pt x="299" y="0"/>
                    <a:pt x="6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01;p70"/>
            <p:cNvSpPr/>
            <p:nvPr/>
          </p:nvSpPr>
          <p:spPr>
            <a:xfrm>
              <a:off x="7378970" y="2590674"/>
              <a:ext cx="103185" cy="102826"/>
            </a:xfrm>
            <a:custGeom>
              <a:avLst/>
              <a:gdLst/>
              <a:ahLst/>
              <a:cxnLst/>
              <a:rect l="l" t="t" r="r" b="b"/>
              <a:pathLst>
                <a:path w="3632" h="3620" extrusionOk="0">
                  <a:moveTo>
                    <a:pt x="679" y="0"/>
                  </a:moveTo>
                  <a:lnTo>
                    <a:pt x="2953" y="0"/>
                  </a:lnTo>
                  <a:cubicBezTo>
                    <a:pt x="3322" y="0"/>
                    <a:pt x="3631" y="298"/>
                    <a:pt x="3631" y="679"/>
                  </a:cubicBezTo>
                  <a:lnTo>
                    <a:pt x="3631" y="2941"/>
                  </a:lnTo>
                  <a:cubicBezTo>
                    <a:pt x="3631" y="3322"/>
                    <a:pt x="3322" y="3620"/>
                    <a:pt x="2953" y="3620"/>
                  </a:cubicBezTo>
                  <a:lnTo>
                    <a:pt x="679" y="3620"/>
                  </a:lnTo>
                  <a:cubicBezTo>
                    <a:pt x="310" y="3620"/>
                    <a:pt x="0" y="3322"/>
                    <a:pt x="0" y="2941"/>
                  </a:cubicBezTo>
                  <a:lnTo>
                    <a:pt x="0" y="679"/>
                  </a:lnTo>
                  <a:cubicBezTo>
                    <a:pt x="0" y="298"/>
                    <a:pt x="310" y="0"/>
                    <a:pt x="6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02;p70"/>
            <p:cNvSpPr/>
            <p:nvPr/>
          </p:nvSpPr>
          <p:spPr>
            <a:xfrm>
              <a:off x="7379283" y="1402919"/>
              <a:ext cx="102873" cy="102855"/>
            </a:xfrm>
            <a:custGeom>
              <a:avLst/>
              <a:gdLst/>
              <a:ahLst/>
              <a:cxnLst/>
              <a:rect l="l" t="t" r="r" b="b"/>
              <a:pathLst>
                <a:path w="3621" h="3621" extrusionOk="0">
                  <a:moveTo>
                    <a:pt x="668" y="1"/>
                  </a:moveTo>
                  <a:lnTo>
                    <a:pt x="2942" y="1"/>
                  </a:lnTo>
                  <a:cubicBezTo>
                    <a:pt x="3323" y="1"/>
                    <a:pt x="3620" y="298"/>
                    <a:pt x="3620" y="667"/>
                  </a:cubicBezTo>
                  <a:lnTo>
                    <a:pt x="3620" y="2942"/>
                  </a:lnTo>
                  <a:cubicBezTo>
                    <a:pt x="3620" y="3323"/>
                    <a:pt x="3323" y="3620"/>
                    <a:pt x="2942" y="3620"/>
                  </a:cubicBezTo>
                  <a:lnTo>
                    <a:pt x="668" y="3620"/>
                  </a:lnTo>
                  <a:cubicBezTo>
                    <a:pt x="299" y="3620"/>
                    <a:pt x="1" y="3323"/>
                    <a:pt x="1" y="2942"/>
                  </a:cubicBezTo>
                  <a:lnTo>
                    <a:pt x="1" y="667"/>
                  </a:lnTo>
                  <a:cubicBezTo>
                    <a:pt x="1" y="298"/>
                    <a:pt x="299" y="1"/>
                    <a:pt x="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03;p70"/>
            <p:cNvSpPr/>
            <p:nvPr/>
          </p:nvSpPr>
          <p:spPr>
            <a:xfrm>
              <a:off x="6365529" y="1433369"/>
              <a:ext cx="21336" cy="89305"/>
            </a:xfrm>
            <a:custGeom>
              <a:avLst/>
              <a:gdLst/>
              <a:ahLst/>
              <a:cxnLst/>
              <a:rect l="l" t="t" r="r" b="b"/>
              <a:pathLst>
                <a:path w="751" h="3144" extrusionOk="0">
                  <a:moveTo>
                    <a:pt x="370" y="3144"/>
                  </a:moveTo>
                  <a:lnTo>
                    <a:pt x="370" y="3144"/>
                  </a:lnTo>
                  <a:cubicBezTo>
                    <a:pt x="168" y="3144"/>
                    <a:pt x="1" y="2965"/>
                    <a:pt x="1" y="2763"/>
                  </a:cubicBezTo>
                  <a:lnTo>
                    <a:pt x="1" y="381"/>
                  </a:lnTo>
                  <a:cubicBezTo>
                    <a:pt x="1" y="179"/>
                    <a:pt x="168" y="12"/>
                    <a:pt x="370" y="12"/>
                  </a:cubicBezTo>
                  <a:lnTo>
                    <a:pt x="370" y="12"/>
                  </a:lnTo>
                  <a:cubicBezTo>
                    <a:pt x="584" y="0"/>
                    <a:pt x="751" y="179"/>
                    <a:pt x="751" y="381"/>
                  </a:cubicBezTo>
                  <a:lnTo>
                    <a:pt x="751" y="2763"/>
                  </a:lnTo>
                  <a:cubicBezTo>
                    <a:pt x="751" y="2965"/>
                    <a:pt x="584" y="3144"/>
                    <a:pt x="370" y="31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04;p70"/>
            <p:cNvSpPr/>
            <p:nvPr/>
          </p:nvSpPr>
          <p:spPr>
            <a:xfrm>
              <a:off x="6422718" y="1433369"/>
              <a:ext cx="21336" cy="89305"/>
            </a:xfrm>
            <a:custGeom>
              <a:avLst/>
              <a:gdLst/>
              <a:ahLst/>
              <a:cxnLst/>
              <a:rect l="l" t="t" r="r" b="b"/>
              <a:pathLst>
                <a:path w="751" h="3144" extrusionOk="0">
                  <a:moveTo>
                    <a:pt x="381" y="3144"/>
                  </a:moveTo>
                  <a:lnTo>
                    <a:pt x="381" y="3144"/>
                  </a:lnTo>
                  <a:cubicBezTo>
                    <a:pt x="167" y="3144"/>
                    <a:pt x="0" y="2965"/>
                    <a:pt x="0" y="2763"/>
                  </a:cubicBezTo>
                  <a:lnTo>
                    <a:pt x="0" y="381"/>
                  </a:lnTo>
                  <a:cubicBezTo>
                    <a:pt x="0" y="179"/>
                    <a:pt x="167" y="0"/>
                    <a:pt x="381" y="12"/>
                  </a:cubicBezTo>
                  <a:lnTo>
                    <a:pt x="381" y="12"/>
                  </a:lnTo>
                  <a:cubicBezTo>
                    <a:pt x="583" y="12"/>
                    <a:pt x="750" y="179"/>
                    <a:pt x="750" y="381"/>
                  </a:cubicBezTo>
                  <a:lnTo>
                    <a:pt x="750" y="2763"/>
                  </a:lnTo>
                  <a:cubicBezTo>
                    <a:pt x="750" y="2965"/>
                    <a:pt x="583" y="3144"/>
                    <a:pt x="381" y="31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05;p70"/>
            <p:cNvSpPr/>
            <p:nvPr/>
          </p:nvSpPr>
          <p:spPr>
            <a:xfrm>
              <a:off x="6479879" y="1433710"/>
              <a:ext cx="21336" cy="88964"/>
            </a:xfrm>
            <a:custGeom>
              <a:avLst/>
              <a:gdLst/>
              <a:ahLst/>
              <a:cxnLst/>
              <a:rect l="l" t="t" r="r" b="b"/>
              <a:pathLst>
                <a:path w="751" h="3132" extrusionOk="0">
                  <a:moveTo>
                    <a:pt x="381" y="3132"/>
                  </a:moveTo>
                  <a:lnTo>
                    <a:pt x="381" y="3132"/>
                  </a:lnTo>
                  <a:cubicBezTo>
                    <a:pt x="167" y="3132"/>
                    <a:pt x="0" y="2953"/>
                    <a:pt x="0" y="2751"/>
                  </a:cubicBezTo>
                  <a:lnTo>
                    <a:pt x="0" y="369"/>
                  </a:lnTo>
                  <a:cubicBezTo>
                    <a:pt x="0" y="167"/>
                    <a:pt x="167" y="0"/>
                    <a:pt x="381" y="0"/>
                  </a:cubicBezTo>
                  <a:lnTo>
                    <a:pt x="381" y="0"/>
                  </a:lnTo>
                  <a:cubicBezTo>
                    <a:pt x="584" y="0"/>
                    <a:pt x="750" y="167"/>
                    <a:pt x="750" y="369"/>
                  </a:cubicBezTo>
                  <a:lnTo>
                    <a:pt x="750" y="2751"/>
                  </a:lnTo>
                  <a:cubicBezTo>
                    <a:pt x="750" y="2953"/>
                    <a:pt x="584" y="3132"/>
                    <a:pt x="381" y="31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06;p70"/>
            <p:cNvSpPr/>
            <p:nvPr/>
          </p:nvSpPr>
          <p:spPr>
            <a:xfrm>
              <a:off x="6537381" y="1433369"/>
              <a:ext cx="20995" cy="89305"/>
            </a:xfrm>
            <a:custGeom>
              <a:avLst/>
              <a:gdLst/>
              <a:ahLst/>
              <a:cxnLst/>
              <a:rect l="l" t="t" r="r" b="b"/>
              <a:pathLst>
                <a:path w="739" h="3144" extrusionOk="0">
                  <a:moveTo>
                    <a:pt x="369" y="3144"/>
                  </a:moveTo>
                  <a:lnTo>
                    <a:pt x="369" y="3144"/>
                  </a:lnTo>
                  <a:cubicBezTo>
                    <a:pt x="167" y="3144"/>
                    <a:pt x="0" y="2965"/>
                    <a:pt x="0" y="2763"/>
                  </a:cubicBezTo>
                  <a:lnTo>
                    <a:pt x="0" y="381"/>
                  </a:lnTo>
                  <a:cubicBezTo>
                    <a:pt x="0" y="179"/>
                    <a:pt x="167" y="12"/>
                    <a:pt x="369" y="12"/>
                  </a:cubicBezTo>
                  <a:lnTo>
                    <a:pt x="369" y="12"/>
                  </a:lnTo>
                  <a:cubicBezTo>
                    <a:pt x="572" y="0"/>
                    <a:pt x="738" y="179"/>
                    <a:pt x="738" y="381"/>
                  </a:cubicBezTo>
                  <a:lnTo>
                    <a:pt x="738" y="2763"/>
                  </a:lnTo>
                  <a:cubicBezTo>
                    <a:pt x="738" y="2965"/>
                    <a:pt x="572" y="3144"/>
                    <a:pt x="369" y="31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07;p70"/>
            <p:cNvSpPr/>
            <p:nvPr/>
          </p:nvSpPr>
          <p:spPr>
            <a:xfrm>
              <a:off x="6594542" y="1433369"/>
              <a:ext cx="21336" cy="89305"/>
            </a:xfrm>
            <a:custGeom>
              <a:avLst/>
              <a:gdLst/>
              <a:ahLst/>
              <a:cxnLst/>
              <a:rect l="l" t="t" r="r" b="b"/>
              <a:pathLst>
                <a:path w="751" h="3144" extrusionOk="0">
                  <a:moveTo>
                    <a:pt x="370" y="3144"/>
                  </a:moveTo>
                  <a:lnTo>
                    <a:pt x="370" y="3144"/>
                  </a:lnTo>
                  <a:cubicBezTo>
                    <a:pt x="167" y="3144"/>
                    <a:pt x="0" y="2965"/>
                    <a:pt x="0" y="2763"/>
                  </a:cubicBezTo>
                  <a:lnTo>
                    <a:pt x="0" y="381"/>
                  </a:lnTo>
                  <a:cubicBezTo>
                    <a:pt x="0" y="179"/>
                    <a:pt x="167" y="0"/>
                    <a:pt x="370" y="12"/>
                  </a:cubicBezTo>
                  <a:lnTo>
                    <a:pt x="370" y="12"/>
                  </a:lnTo>
                  <a:cubicBezTo>
                    <a:pt x="584" y="12"/>
                    <a:pt x="751" y="179"/>
                    <a:pt x="751" y="381"/>
                  </a:cubicBezTo>
                  <a:lnTo>
                    <a:pt x="751" y="2763"/>
                  </a:lnTo>
                  <a:cubicBezTo>
                    <a:pt x="751" y="2965"/>
                    <a:pt x="584" y="3144"/>
                    <a:pt x="370" y="31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08;p70"/>
            <p:cNvSpPr/>
            <p:nvPr/>
          </p:nvSpPr>
          <p:spPr>
            <a:xfrm>
              <a:off x="6651703" y="1433710"/>
              <a:ext cx="21336" cy="88964"/>
            </a:xfrm>
            <a:custGeom>
              <a:avLst/>
              <a:gdLst/>
              <a:ahLst/>
              <a:cxnLst/>
              <a:rect l="l" t="t" r="r" b="b"/>
              <a:pathLst>
                <a:path w="751" h="3132" extrusionOk="0">
                  <a:moveTo>
                    <a:pt x="370" y="3132"/>
                  </a:moveTo>
                  <a:lnTo>
                    <a:pt x="370" y="3132"/>
                  </a:lnTo>
                  <a:cubicBezTo>
                    <a:pt x="167" y="3132"/>
                    <a:pt x="1" y="2953"/>
                    <a:pt x="1" y="2751"/>
                  </a:cubicBezTo>
                  <a:lnTo>
                    <a:pt x="1" y="369"/>
                  </a:lnTo>
                  <a:cubicBezTo>
                    <a:pt x="1" y="167"/>
                    <a:pt x="167" y="0"/>
                    <a:pt x="370" y="0"/>
                  </a:cubicBezTo>
                  <a:lnTo>
                    <a:pt x="370" y="0"/>
                  </a:lnTo>
                  <a:cubicBezTo>
                    <a:pt x="584" y="0"/>
                    <a:pt x="751" y="167"/>
                    <a:pt x="751" y="369"/>
                  </a:cubicBezTo>
                  <a:lnTo>
                    <a:pt x="751" y="2751"/>
                  </a:lnTo>
                  <a:cubicBezTo>
                    <a:pt x="751" y="2953"/>
                    <a:pt x="584" y="3132"/>
                    <a:pt x="370" y="31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09;p70"/>
            <p:cNvSpPr/>
            <p:nvPr/>
          </p:nvSpPr>
          <p:spPr>
            <a:xfrm>
              <a:off x="6708864" y="1433369"/>
              <a:ext cx="21336" cy="89305"/>
            </a:xfrm>
            <a:custGeom>
              <a:avLst/>
              <a:gdLst/>
              <a:ahLst/>
              <a:cxnLst/>
              <a:rect l="l" t="t" r="r" b="b"/>
              <a:pathLst>
                <a:path w="751" h="3144" extrusionOk="0">
                  <a:moveTo>
                    <a:pt x="382" y="3144"/>
                  </a:moveTo>
                  <a:lnTo>
                    <a:pt x="382" y="3144"/>
                  </a:lnTo>
                  <a:cubicBezTo>
                    <a:pt x="167" y="3144"/>
                    <a:pt x="1" y="2965"/>
                    <a:pt x="1" y="2763"/>
                  </a:cubicBezTo>
                  <a:lnTo>
                    <a:pt x="1" y="381"/>
                  </a:lnTo>
                  <a:cubicBezTo>
                    <a:pt x="1" y="179"/>
                    <a:pt x="167" y="12"/>
                    <a:pt x="382" y="12"/>
                  </a:cubicBezTo>
                  <a:lnTo>
                    <a:pt x="382" y="12"/>
                  </a:lnTo>
                  <a:cubicBezTo>
                    <a:pt x="584" y="0"/>
                    <a:pt x="751" y="179"/>
                    <a:pt x="751" y="381"/>
                  </a:cubicBezTo>
                  <a:lnTo>
                    <a:pt x="751" y="2763"/>
                  </a:lnTo>
                  <a:cubicBezTo>
                    <a:pt x="751" y="2965"/>
                    <a:pt x="584" y="3144"/>
                    <a:pt x="382" y="31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10;p70"/>
            <p:cNvSpPr/>
            <p:nvPr/>
          </p:nvSpPr>
          <p:spPr>
            <a:xfrm>
              <a:off x="6766025" y="1433369"/>
              <a:ext cx="21336" cy="89305"/>
            </a:xfrm>
            <a:custGeom>
              <a:avLst/>
              <a:gdLst/>
              <a:ahLst/>
              <a:cxnLst/>
              <a:rect l="l" t="t" r="r" b="b"/>
              <a:pathLst>
                <a:path w="751" h="3144" extrusionOk="0">
                  <a:moveTo>
                    <a:pt x="382" y="3144"/>
                  </a:moveTo>
                  <a:lnTo>
                    <a:pt x="382" y="3144"/>
                  </a:lnTo>
                  <a:cubicBezTo>
                    <a:pt x="168" y="3144"/>
                    <a:pt x="1" y="2965"/>
                    <a:pt x="1" y="2763"/>
                  </a:cubicBezTo>
                  <a:lnTo>
                    <a:pt x="1" y="381"/>
                  </a:lnTo>
                  <a:cubicBezTo>
                    <a:pt x="1" y="179"/>
                    <a:pt x="168" y="0"/>
                    <a:pt x="382" y="12"/>
                  </a:cubicBezTo>
                  <a:lnTo>
                    <a:pt x="382" y="12"/>
                  </a:lnTo>
                  <a:cubicBezTo>
                    <a:pt x="584" y="12"/>
                    <a:pt x="751" y="179"/>
                    <a:pt x="751" y="381"/>
                  </a:cubicBezTo>
                  <a:lnTo>
                    <a:pt x="751" y="2763"/>
                  </a:lnTo>
                  <a:cubicBezTo>
                    <a:pt x="751" y="2965"/>
                    <a:pt x="584" y="3144"/>
                    <a:pt x="382" y="31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11;p70"/>
            <p:cNvSpPr/>
            <p:nvPr/>
          </p:nvSpPr>
          <p:spPr>
            <a:xfrm>
              <a:off x="6823214" y="1433369"/>
              <a:ext cx="21336" cy="89305"/>
            </a:xfrm>
            <a:custGeom>
              <a:avLst/>
              <a:gdLst/>
              <a:ahLst/>
              <a:cxnLst/>
              <a:rect l="l" t="t" r="r" b="b"/>
              <a:pathLst>
                <a:path w="751" h="3144" extrusionOk="0">
                  <a:moveTo>
                    <a:pt x="381" y="0"/>
                  </a:moveTo>
                  <a:cubicBezTo>
                    <a:pt x="583" y="0"/>
                    <a:pt x="750" y="167"/>
                    <a:pt x="750" y="381"/>
                  </a:cubicBezTo>
                  <a:lnTo>
                    <a:pt x="750" y="2763"/>
                  </a:lnTo>
                  <a:cubicBezTo>
                    <a:pt x="750" y="2965"/>
                    <a:pt x="583" y="3144"/>
                    <a:pt x="381" y="3144"/>
                  </a:cubicBezTo>
                  <a:cubicBezTo>
                    <a:pt x="179" y="3144"/>
                    <a:pt x="0" y="2965"/>
                    <a:pt x="0" y="2763"/>
                  </a:cubicBezTo>
                  <a:lnTo>
                    <a:pt x="0" y="381"/>
                  </a:lnTo>
                  <a:cubicBezTo>
                    <a:pt x="0" y="167"/>
                    <a:pt x="179" y="0"/>
                    <a:pt x="3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12;p70"/>
            <p:cNvSpPr/>
            <p:nvPr/>
          </p:nvSpPr>
          <p:spPr>
            <a:xfrm>
              <a:off x="6880716" y="1433369"/>
              <a:ext cx="21336" cy="89305"/>
            </a:xfrm>
            <a:custGeom>
              <a:avLst/>
              <a:gdLst/>
              <a:ahLst/>
              <a:cxnLst/>
              <a:rect l="l" t="t" r="r" b="b"/>
              <a:pathLst>
                <a:path w="751" h="3144" extrusionOk="0">
                  <a:moveTo>
                    <a:pt x="369" y="3144"/>
                  </a:moveTo>
                  <a:lnTo>
                    <a:pt x="369" y="3144"/>
                  </a:lnTo>
                  <a:cubicBezTo>
                    <a:pt x="167" y="3144"/>
                    <a:pt x="0" y="2965"/>
                    <a:pt x="0" y="2763"/>
                  </a:cubicBezTo>
                  <a:lnTo>
                    <a:pt x="0" y="381"/>
                  </a:lnTo>
                  <a:cubicBezTo>
                    <a:pt x="0" y="179"/>
                    <a:pt x="167" y="12"/>
                    <a:pt x="369" y="12"/>
                  </a:cubicBezTo>
                  <a:lnTo>
                    <a:pt x="369" y="12"/>
                  </a:lnTo>
                  <a:cubicBezTo>
                    <a:pt x="584" y="0"/>
                    <a:pt x="750" y="179"/>
                    <a:pt x="750" y="381"/>
                  </a:cubicBezTo>
                  <a:lnTo>
                    <a:pt x="750" y="2763"/>
                  </a:lnTo>
                  <a:cubicBezTo>
                    <a:pt x="750" y="2965"/>
                    <a:pt x="584" y="3144"/>
                    <a:pt x="369" y="31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13;p70"/>
            <p:cNvSpPr/>
            <p:nvPr/>
          </p:nvSpPr>
          <p:spPr>
            <a:xfrm>
              <a:off x="6937877" y="1433369"/>
              <a:ext cx="21336" cy="89305"/>
            </a:xfrm>
            <a:custGeom>
              <a:avLst/>
              <a:gdLst/>
              <a:ahLst/>
              <a:cxnLst/>
              <a:rect l="l" t="t" r="r" b="b"/>
              <a:pathLst>
                <a:path w="751" h="3144" extrusionOk="0">
                  <a:moveTo>
                    <a:pt x="369" y="3144"/>
                  </a:moveTo>
                  <a:lnTo>
                    <a:pt x="369" y="3144"/>
                  </a:lnTo>
                  <a:cubicBezTo>
                    <a:pt x="167" y="3144"/>
                    <a:pt x="0" y="2965"/>
                    <a:pt x="0" y="2763"/>
                  </a:cubicBezTo>
                  <a:lnTo>
                    <a:pt x="0" y="381"/>
                  </a:lnTo>
                  <a:cubicBezTo>
                    <a:pt x="0" y="179"/>
                    <a:pt x="167" y="0"/>
                    <a:pt x="369" y="12"/>
                  </a:cubicBezTo>
                  <a:lnTo>
                    <a:pt x="369" y="12"/>
                  </a:lnTo>
                  <a:cubicBezTo>
                    <a:pt x="572" y="12"/>
                    <a:pt x="750" y="179"/>
                    <a:pt x="750" y="381"/>
                  </a:cubicBezTo>
                  <a:lnTo>
                    <a:pt x="750" y="2763"/>
                  </a:lnTo>
                  <a:cubicBezTo>
                    <a:pt x="750" y="2965"/>
                    <a:pt x="572" y="3144"/>
                    <a:pt x="369" y="31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14;p70"/>
            <p:cNvSpPr/>
            <p:nvPr/>
          </p:nvSpPr>
          <p:spPr>
            <a:xfrm>
              <a:off x="6995038" y="1433710"/>
              <a:ext cx="21336" cy="88964"/>
            </a:xfrm>
            <a:custGeom>
              <a:avLst/>
              <a:gdLst/>
              <a:ahLst/>
              <a:cxnLst/>
              <a:rect l="l" t="t" r="r" b="b"/>
              <a:pathLst>
                <a:path w="751" h="3132" extrusionOk="0">
                  <a:moveTo>
                    <a:pt x="381" y="3132"/>
                  </a:moveTo>
                  <a:lnTo>
                    <a:pt x="381" y="3132"/>
                  </a:lnTo>
                  <a:cubicBezTo>
                    <a:pt x="167" y="3132"/>
                    <a:pt x="0" y="2953"/>
                    <a:pt x="0" y="2751"/>
                  </a:cubicBezTo>
                  <a:lnTo>
                    <a:pt x="0" y="369"/>
                  </a:lnTo>
                  <a:cubicBezTo>
                    <a:pt x="0" y="167"/>
                    <a:pt x="167" y="0"/>
                    <a:pt x="381" y="0"/>
                  </a:cubicBezTo>
                  <a:lnTo>
                    <a:pt x="381" y="0"/>
                  </a:lnTo>
                  <a:cubicBezTo>
                    <a:pt x="584" y="0"/>
                    <a:pt x="751" y="167"/>
                    <a:pt x="751" y="369"/>
                  </a:cubicBezTo>
                  <a:lnTo>
                    <a:pt x="751" y="2751"/>
                  </a:lnTo>
                  <a:cubicBezTo>
                    <a:pt x="751" y="2953"/>
                    <a:pt x="584" y="3132"/>
                    <a:pt x="381" y="31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15;p70"/>
            <p:cNvSpPr/>
            <p:nvPr/>
          </p:nvSpPr>
          <p:spPr>
            <a:xfrm>
              <a:off x="7052199" y="1433369"/>
              <a:ext cx="21336" cy="89305"/>
            </a:xfrm>
            <a:custGeom>
              <a:avLst/>
              <a:gdLst/>
              <a:ahLst/>
              <a:cxnLst/>
              <a:rect l="l" t="t" r="r" b="b"/>
              <a:pathLst>
                <a:path w="751" h="3144" extrusionOk="0">
                  <a:moveTo>
                    <a:pt x="382" y="3144"/>
                  </a:moveTo>
                  <a:lnTo>
                    <a:pt x="382" y="3144"/>
                  </a:lnTo>
                  <a:cubicBezTo>
                    <a:pt x="167" y="3144"/>
                    <a:pt x="1" y="2965"/>
                    <a:pt x="1" y="2763"/>
                  </a:cubicBezTo>
                  <a:lnTo>
                    <a:pt x="1" y="381"/>
                  </a:lnTo>
                  <a:cubicBezTo>
                    <a:pt x="1" y="179"/>
                    <a:pt x="167" y="12"/>
                    <a:pt x="382" y="12"/>
                  </a:cubicBezTo>
                  <a:lnTo>
                    <a:pt x="382" y="12"/>
                  </a:lnTo>
                  <a:cubicBezTo>
                    <a:pt x="584" y="0"/>
                    <a:pt x="751" y="179"/>
                    <a:pt x="751" y="381"/>
                  </a:cubicBezTo>
                  <a:lnTo>
                    <a:pt x="751" y="2763"/>
                  </a:lnTo>
                  <a:cubicBezTo>
                    <a:pt x="751" y="2965"/>
                    <a:pt x="584" y="3144"/>
                    <a:pt x="382" y="31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16;p70"/>
            <p:cNvSpPr/>
            <p:nvPr/>
          </p:nvSpPr>
          <p:spPr>
            <a:xfrm>
              <a:off x="7109700" y="1433369"/>
              <a:ext cx="21336" cy="89305"/>
            </a:xfrm>
            <a:custGeom>
              <a:avLst/>
              <a:gdLst/>
              <a:ahLst/>
              <a:cxnLst/>
              <a:rect l="l" t="t" r="r" b="b"/>
              <a:pathLst>
                <a:path w="751" h="3144" extrusionOk="0">
                  <a:moveTo>
                    <a:pt x="370" y="0"/>
                  </a:moveTo>
                  <a:cubicBezTo>
                    <a:pt x="572" y="0"/>
                    <a:pt x="751" y="167"/>
                    <a:pt x="751" y="381"/>
                  </a:cubicBezTo>
                  <a:lnTo>
                    <a:pt x="751" y="2763"/>
                  </a:lnTo>
                  <a:cubicBezTo>
                    <a:pt x="751" y="2965"/>
                    <a:pt x="572" y="3144"/>
                    <a:pt x="370" y="3144"/>
                  </a:cubicBezTo>
                  <a:cubicBezTo>
                    <a:pt x="167" y="3144"/>
                    <a:pt x="1" y="2965"/>
                    <a:pt x="1" y="2763"/>
                  </a:cubicBezTo>
                  <a:lnTo>
                    <a:pt x="1" y="381"/>
                  </a:lnTo>
                  <a:cubicBezTo>
                    <a:pt x="1" y="167"/>
                    <a:pt x="167"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17;p70"/>
            <p:cNvSpPr/>
            <p:nvPr/>
          </p:nvSpPr>
          <p:spPr>
            <a:xfrm>
              <a:off x="7166861" y="1433710"/>
              <a:ext cx="21336" cy="88964"/>
            </a:xfrm>
            <a:custGeom>
              <a:avLst/>
              <a:gdLst/>
              <a:ahLst/>
              <a:cxnLst/>
              <a:rect l="l" t="t" r="r" b="b"/>
              <a:pathLst>
                <a:path w="751" h="3132" extrusionOk="0">
                  <a:moveTo>
                    <a:pt x="370" y="3132"/>
                  </a:moveTo>
                  <a:lnTo>
                    <a:pt x="370" y="3132"/>
                  </a:lnTo>
                  <a:cubicBezTo>
                    <a:pt x="167" y="3132"/>
                    <a:pt x="1" y="2953"/>
                    <a:pt x="1" y="2751"/>
                  </a:cubicBezTo>
                  <a:lnTo>
                    <a:pt x="1" y="369"/>
                  </a:lnTo>
                  <a:cubicBezTo>
                    <a:pt x="1" y="167"/>
                    <a:pt x="167" y="0"/>
                    <a:pt x="370" y="0"/>
                  </a:cubicBezTo>
                  <a:lnTo>
                    <a:pt x="370" y="0"/>
                  </a:lnTo>
                  <a:cubicBezTo>
                    <a:pt x="584" y="0"/>
                    <a:pt x="751" y="167"/>
                    <a:pt x="751" y="369"/>
                  </a:cubicBezTo>
                  <a:lnTo>
                    <a:pt x="751" y="2751"/>
                  </a:lnTo>
                  <a:cubicBezTo>
                    <a:pt x="751" y="2953"/>
                    <a:pt x="584" y="3132"/>
                    <a:pt x="370" y="31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18;p70"/>
            <p:cNvSpPr/>
            <p:nvPr/>
          </p:nvSpPr>
          <p:spPr>
            <a:xfrm>
              <a:off x="7224022" y="1433369"/>
              <a:ext cx="21364" cy="89305"/>
            </a:xfrm>
            <a:custGeom>
              <a:avLst/>
              <a:gdLst/>
              <a:ahLst/>
              <a:cxnLst/>
              <a:rect l="l" t="t" r="r" b="b"/>
              <a:pathLst>
                <a:path w="752" h="3144" extrusionOk="0">
                  <a:moveTo>
                    <a:pt x="382" y="3144"/>
                  </a:moveTo>
                  <a:lnTo>
                    <a:pt x="382" y="3144"/>
                  </a:lnTo>
                  <a:cubicBezTo>
                    <a:pt x="168" y="3144"/>
                    <a:pt x="1" y="2965"/>
                    <a:pt x="1" y="2763"/>
                  </a:cubicBezTo>
                  <a:lnTo>
                    <a:pt x="1" y="381"/>
                  </a:lnTo>
                  <a:cubicBezTo>
                    <a:pt x="1" y="179"/>
                    <a:pt x="168" y="12"/>
                    <a:pt x="382" y="12"/>
                  </a:cubicBezTo>
                  <a:lnTo>
                    <a:pt x="382" y="12"/>
                  </a:lnTo>
                  <a:cubicBezTo>
                    <a:pt x="584" y="0"/>
                    <a:pt x="751" y="179"/>
                    <a:pt x="751" y="381"/>
                  </a:cubicBezTo>
                  <a:lnTo>
                    <a:pt x="751" y="2763"/>
                  </a:lnTo>
                  <a:cubicBezTo>
                    <a:pt x="751" y="2965"/>
                    <a:pt x="584" y="3144"/>
                    <a:pt x="382" y="31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19;p70"/>
            <p:cNvSpPr/>
            <p:nvPr/>
          </p:nvSpPr>
          <p:spPr>
            <a:xfrm>
              <a:off x="7281212" y="1433369"/>
              <a:ext cx="21336" cy="89305"/>
            </a:xfrm>
            <a:custGeom>
              <a:avLst/>
              <a:gdLst/>
              <a:ahLst/>
              <a:cxnLst/>
              <a:rect l="l" t="t" r="r" b="b"/>
              <a:pathLst>
                <a:path w="751" h="3144" extrusionOk="0">
                  <a:moveTo>
                    <a:pt x="381" y="3144"/>
                  </a:moveTo>
                  <a:lnTo>
                    <a:pt x="381" y="3144"/>
                  </a:lnTo>
                  <a:cubicBezTo>
                    <a:pt x="167" y="3144"/>
                    <a:pt x="0" y="2965"/>
                    <a:pt x="0" y="2763"/>
                  </a:cubicBezTo>
                  <a:lnTo>
                    <a:pt x="0" y="381"/>
                  </a:lnTo>
                  <a:cubicBezTo>
                    <a:pt x="0" y="179"/>
                    <a:pt x="167" y="0"/>
                    <a:pt x="381" y="12"/>
                  </a:cubicBezTo>
                  <a:lnTo>
                    <a:pt x="381" y="12"/>
                  </a:lnTo>
                  <a:cubicBezTo>
                    <a:pt x="584" y="12"/>
                    <a:pt x="750" y="179"/>
                    <a:pt x="750" y="381"/>
                  </a:cubicBezTo>
                  <a:lnTo>
                    <a:pt x="750" y="2763"/>
                  </a:lnTo>
                  <a:cubicBezTo>
                    <a:pt x="750" y="2965"/>
                    <a:pt x="584" y="3144"/>
                    <a:pt x="381" y="31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20;p70"/>
            <p:cNvSpPr/>
            <p:nvPr/>
          </p:nvSpPr>
          <p:spPr>
            <a:xfrm>
              <a:off x="6365529" y="2574086"/>
              <a:ext cx="21336" cy="88993"/>
            </a:xfrm>
            <a:custGeom>
              <a:avLst/>
              <a:gdLst/>
              <a:ahLst/>
              <a:cxnLst/>
              <a:rect l="l" t="t" r="r" b="b"/>
              <a:pathLst>
                <a:path w="751" h="3133" extrusionOk="0">
                  <a:moveTo>
                    <a:pt x="370" y="3132"/>
                  </a:moveTo>
                  <a:lnTo>
                    <a:pt x="370" y="3132"/>
                  </a:lnTo>
                  <a:cubicBezTo>
                    <a:pt x="168" y="3132"/>
                    <a:pt x="1" y="2966"/>
                    <a:pt x="1" y="2763"/>
                  </a:cubicBezTo>
                  <a:lnTo>
                    <a:pt x="1" y="382"/>
                  </a:lnTo>
                  <a:cubicBezTo>
                    <a:pt x="1" y="168"/>
                    <a:pt x="168" y="1"/>
                    <a:pt x="370" y="1"/>
                  </a:cubicBezTo>
                  <a:lnTo>
                    <a:pt x="370" y="1"/>
                  </a:lnTo>
                  <a:cubicBezTo>
                    <a:pt x="584" y="1"/>
                    <a:pt x="751" y="168"/>
                    <a:pt x="751" y="382"/>
                  </a:cubicBezTo>
                  <a:lnTo>
                    <a:pt x="751" y="2763"/>
                  </a:lnTo>
                  <a:cubicBezTo>
                    <a:pt x="751" y="2966"/>
                    <a:pt x="584" y="3132"/>
                    <a:pt x="370" y="31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21;p70"/>
            <p:cNvSpPr/>
            <p:nvPr/>
          </p:nvSpPr>
          <p:spPr>
            <a:xfrm>
              <a:off x="6422718" y="2574086"/>
              <a:ext cx="21336" cy="88993"/>
            </a:xfrm>
            <a:custGeom>
              <a:avLst/>
              <a:gdLst/>
              <a:ahLst/>
              <a:cxnLst/>
              <a:rect l="l" t="t" r="r" b="b"/>
              <a:pathLst>
                <a:path w="751" h="3133" extrusionOk="0">
                  <a:moveTo>
                    <a:pt x="381" y="3132"/>
                  </a:moveTo>
                  <a:lnTo>
                    <a:pt x="381" y="3132"/>
                  </a:lnTo>
                  <a:cubicBezTo>
                    <a:pt x="167" y="3132"/>
                    <a:pt x="0" y="2966"/>
                    <a:pt x="0" y="2763"/>
                  </a:cubicBezTo>
                  <a:lnTo>
                    <a:pt x="0" y="382"/>
                  </a:lnTo>
                  <a:cubicBezTo>
                    <a:pt x="0" y="168"/>
                    <a:pt x="167" y="1"/>
                    <a:pt x="381" y="1"/>
                  </a:cubicBezTo>
                  <a:lnTo>
                    <a:pt x="381" y="1"/>
                  </a:lnTo>
                  <a:cubicBezTo>
                    <a:pt x="583" y="1"/>
                    <a:pt x="750" y="168"/>
                    <a:pt x="750" y="382"/>
                  </a:cubicBezTo>
                  <a:lnTo>
                    <a:pt x="750" y="2763"/>
                  </a:lnTo>
                  <a:cubicBezTo>
                    <a:pt x="750" y="2966"/>
                    <a:pt x="583" y="3132"/>
                    <a:pt x="381" y="31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22;p70"/>
            <p:cNvSpPr/>
            <p:nvPr/>
          </p:nvSpPr>
          <p:spPr>
            <a:xfrm>
              <a:off x="6479879" y="2574086"/>
              <a:ext cx="21336" cy="88993"/>
            </a:xfrm>
            <a:custGeom>
              <a:avLst/>
              <a:gdLst/>
              <a:ahLst/>
              <a:cxnLst/>
              <a:rect l="l" t="t" r="r" b="b"/>
              <a:pathLst>
                <a:path w="751" h="3133" extrusionOk="0">
                  <a:moveTo>
                    <a:pt x="381" y="3132"/>
                  </a:moveTo>
                  <a:lnTo>
                    <a:pt x="381" y="3132"/>
                  </a:lnTo>
                  <a:cubicBezTo>
                    <a:pt x="167" y="3132"/>
                    <a:pt x="0" y="2966"/>
                    <a:pt x="0" y="2763"/>
                  </a:cubicBezTo>
                  <a:lnTo>
                    <a:pt x="0" y="382"/>
                  </a:lnTo>
                  <a:cubicBezTo>
                    <a:pt x="0" y="168"/>
                    <a:pt x="167" y="1"/>
                    <a:pt x="381" y="1"/>
                  </a:cubicBezTo>
                  <a:lnTo>
                    <a:pt x="381" y="1"/>
                  </a:lnTo>
                  <a:cubicBezTo>
                    <a:pt x="584" y="1"/>
                    <a:pt x="750" y="168"/>
                    <a:pt x="750" y="382"/>
                  </a:cubicBezTo>
                  <a:lnTo>
                    <a:pt x="750" y="2763"/>
                  </a:lnTo>
                  <a:cubicBezTo>
                    <a:pt x="750" y="2966"/>
                    <a:pt x="584" y="3132"/>
                    <a:pt x="381" y="31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23;p70"/>
            <p:cNvSpPr/>
            <p:nvPr/>
          </p:nvSpPr>
          <p:spPr>
            <a:xfrm>
              <a:off x="6537040" y="2574086"/>
              <a:ext cx="21336" cy="88993"/>
            </a:xfrm>
            <a:custGeom>
              <a:avLst/>
              <a:gdLst/>
              <a:ahLst/>
              <a:cxnLst/>
              <a:rect l="l" t="t" r="r" b="b"/>
              <a:pathLst>
                <a:path w="751" h="3133" extrusionOk="0">
                  <a:moveTo>
                    <a:pt x="381" y="3132"/>
                  </a:moveTo>
                  <a:lnTo>
                    <a:pt x="381" y="3132"/>
                  </a:lnTo>
                  <a:cubicBezTo>
                    <a:pt x="179" y="3132"/>
                    <a:pt x="0" y="2966"/>
                    <a:pt x="12" y="2763"/>
                  </a:cubicBezTo>
                  <a:lnTo>
                    <a:pt x="12" y="382"/>
                  </a:lnTo>
                  <a:cubicBezTo>
                    <a:pt x="12" y="168"/>
                    <a:pt x="179" y="1"/>
                    <a:pt x="381" y="1"/>
                  </a:cubicBezTo>
                  <a:lnTo>
                    <a:pt x="381" y="1"/>
                  </a:lnTo>
                  <a:cubicBezTo>
                    <a:pt x="584" y="1"/>
                    <a:pt x="750" y="168"/>
                    <a:pt x="750" y="382"/>
                  </a:cubicBezTo>
                  <a:lnTo>
                    <a:pt x="750" y="2763"/>
                  </a:lnTo>
                  <a:cubicBezTo>
                    <a:pt x="750" y="2966"/>
                    <a:pt x="584" y="3132"/>
                    <a:pt x="381" y="31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24;p70"/>
            <p:cNvSpPr/>
            <p:nvPr/>
          </p:nvSpPr>
          <p:spPr>
            <a:xfrm>
              <a:off x="6594542" y="2574086"/>
              <a:ext cx="21336" cy="88993"/>
            </a:xfrm>
            <a:custGeom>
              <a:avLst/>
              <a:gdLst/>
              <a:ahLst/>
              <a:cxnLst/>
              <a:rect l="l" t="t" r="r" b="b"/>
              <a:pathLst>
                <a:path w="751" h="3133" extrusionOk="0">
                  <a:moveTo>
                    <a:pt x="370" y="3132"/>
                  </a:moveTo>
                  <a:lnTo>
                    <a:pt x="370" y="3132"/>
                  </a:lnTo>
                  <a:cubicBezTo>
                    <a:pt x="167" y="3132"/>
                    <a:pt x="0" y="2966"/>
                    <a:pt x="0" y="2763"/>
                  </a:cubicBezTo>
                  <a:lnTo>
                    <a:pt x="0" y="382"/>
                  </a:lnTo>
                  <a:cubicBezTo>
                    <a:pt x="0" y="168"/>
                    <a:pt x="167" y="1"/>
                    <a:pt x="370" y="1"/>
                  </a:cubicBezTo>
                  <a:lnTo>
                    <a:pt x="370" y="1"/>
                  </a:lnTo>
                  <a:cubicBezTo>
                    <a:pt x="584" y="1"/>
                    <a:pt x="751" y="168"/>
                    <a:pt x="751" y="382"/>
                  </a:cubicBezTo>
                  <a:lnTo>
                    <a:pt x="751" y="2763"/>
                  </a:lnTo>
                  <a:cubicBezTo>
                    <a:pt x="751" y="2966"/>
                    <a:pt x="584" y="3132"/>
                    <a:pt x="370" y="31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25;p70"/>
            <p:cNvSpPr/>
            <p:nvPr/>
          </p:nvSpPr>
          <p:spPr>
            <a:xfrm>
              <a:off x="6651703" y="2574086"/>
              <a:ext cx="21336" cy="88993"/>
            </a:xfrm>
            <a:custGeom>
              <a:avLst/>
              <a:gdLst/>
              <a:ahLst/>
              <a:cxnLst/>
              <a:rect l="l" t="t" r="r" b="b"/>
              <a:pathLst>
                <a:path w="751" h="3133" extrusionOk="0">
                  <a:moveTo>
                    <a:pt x="370" y="3132"/>
                  </a:moveTo>
                  <a:lnTo>
                    <a:pt x="370" y="3132"/>
                  </a:lnTo>
                  <a:cubicBezTo>
                    <a:pt x="167" y="3132"/>
                    <a:pt x="1" y="2966"/>
                    <a:pt x="1" y="2763"/>
                  </a:cubicBezTo>
                  <a:lnTo>
                    <a:pt x="1" y="382"/>
                  </a:lnTo>
                  <a:cubicBezTo>
                    <a:pt x="1" y="168"/>
                    <a:pt x="167" y="1"/>
                    <a:pt x="370" y="1"/>
                  </a:cubicBezTo>
                  <a:lnTo>
                    <a:pt x="370" y="1"/>
                  </a:lnTo>
                  <a:cubicBezTo>
                    <a:pt x="584" y="1"/>
                    <a:pt x="751" y="168"/>
                    <a:pt x="751" y="382"/>
                  </a:cubicBezTo>
                  <a:lnTo>
                    <a:pt x="751" y="2763"/>
                  </a:lnTo>
                  <a:cubicBezTo>
                    <a:pt x="751" y="2966"/>
                    <a:pt x="584" y="3132"/>
                    <a:pt x="370" y="31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26;p70"/>
            <p:cNvSpPr/>
            <p:nvPr/>
          </p:nvSpPr>
          <p:spPr>
            <a:xfrm>
              <a:off x="6708864" y="2574086"/>
              <a:ext cx="21336" cy="88993"/>
            </a:xfrm>
            <a:custGeom>
              <a:avLst/>
              <a:gdLst/>
              <a:ahLst/>
              <a:cxnLst/>
              <a:rect l="l" t="t" r="r" b="b"/>
              <a:pathLst>
                <a:path w="751" h="3133" extrusionOk="0">
                  <a:moveTo>
                    <a:pt x="382" y="3132"/>
                  </a:moveTo>
                  <a:lnTo>
                    <a:pt x="382" y="3132"/>
                  </a:lnTo>
                  <a:cubicBezTo>
                    <a:pt x="167" y="3132"/>
                    <a:pt x="1" y="2966"/>
                    <a:pt x="1" y="2763"/>
                  </a:cubicBezTo>
                  <a:lnTo>
                    <a:pt x="1" y="382"/>
                  </a:lnTo>
                  <a:cubicBezTo>
                    <a:pt x="1" y="168"/>
                    <a:pt x="167" y="1"/>
                    <a:pt x="382" y="1"/>
                  </a:cubicBezTo>
                  <a:lnTo>
                    <a:pt x="382" y="1"/>
                  </a:lnTo>
                  <a:cubicBezTo>
                    <a:pt x="584" y="1"/>
                    <a:pt x="751" y="168"/>
                    <a:pt x="751" y="382"/>
                  </a:cubicBezTo>
                  <a:lnTo>
                    <a:pt x="751" y="2763"/>
                  </a:lnTo>
                  <a:cubicBezTo>
                    <a:pt x="751" y="2966"/>
                    <a:pt x="584" y="3132"/>
                    <a:pt x="382" y="31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27;p70"/>
            <p:cNvSpPr/>
            <p:nvPr/>
          </p:nvSpPr>
          <p:spPr>
            <a:xfrm>
              <a:off x="6766025" y="2574086"/>
              <a:ext cx="21336" cy="88993"/>
            </a:xfrm>
            <a:custGeom>
              <a:avLst/>
              <a:gdLst/>
              <a:ahLst/>
              <a:cxnLst/>
              <a:rect l="l" t="t" r="r" b="b"/>
              <a:pathLst>
                <a:path w="751" h="3133" extrusionOk="0">
                  <a:moveTo>
                    <a:pt x="382" y="3132"/>
                  </a:moveTo>
                  <a:lnTo>
                    <a:pt x="382" y="3132"/>
                  </a:lnTo>
                  <a:cubicBezTo>
                    <a:pt x="168" y="3132"/>
                    <a:pt x="1" y="2966"/>
                    <a:pt x="1" y="2763"/>
                  </a:cubicBezTo>
                  <a:lnTo>
                    <a:pt x="1" y="382"/>
                  </a:lnTo>
                  <a:cubicBezTo>
                    <a:pt x="1" y="168"/>
                    <a:pt x="168" y="1"/>
                    <a:pt x="382" y="1"/>
                  </a:cubicBezTo>
                  <a:lnTo>
                    <a:pt x="382" y="1"/>
                  </a:lnTo>
                  <a:cubicBezTo>
                    <a:pt x="584" y="1"/>
                    <a:pt x="751" y="168"/>
                    <a:pt x="751" y="382"/>
                  </a:cubicBezTo>
                  <a:lnTo>
                    <a:pt x="751" y="2763"/>
                  </a:lnTo>
                  <a:cubicBezTo>
                    <a:pt x="751" y="2966"/>
                    <a:pt x="584" y="3132"/>
                    <a:pt x="382" y="31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28;p70"/>
            <p:cNvSpPr/>
            <p:nvPr/>
          </p:nvSpPr>
          <p:spPr>
            <a:xfrm>
              <a:off x="6823214" y="2573745"/>
              <a:ext cx="21336" cy="89334"/>
            </a:xfrm>
            <a:custGeom>
              <a:avLst/>
              <a:gdLst/>
              <a:ahLst/>
              <a:cxnLst/>
              <a:rect l="l" t="t" r="r" b="b"/>
              <a:pathLst>
                <a:path w="751" h="3145" extrusionOk="0">
                  <a:moveTo>
                    <a:pt x="381" y="1"/>
                  </a:moveTo>
                  <a:cubicBezTo>
                    <a:pt x="583" y="1"/>
                    <a:pt x="750" y="180"/>
                    <a:pt x="750" y="382"/>
                  </a:cubicBezTo>
                  <a:lnTo>
                    <a:pt x="750" y="2763"/>
                  </a:lnTo>
                  <a:cubicBezTo>
                    <a:pt x="750" y="2978"/>
                    <a:pt x="583" y="3144"/>
                    <a:pt x="381" y="3144"/>
                  </a:cubicBezTo>
                  <a:cubicBezTo>
                    <a:pt x="179" y="3144"/>
                    <a:pt x="0" y="2978"/>
                    <a:pt x="0" y="2763"/>
                  </a:cubicBezTo>
                  <a:lnTo>
                    <a:pt x="0" y="382"/>
                  </a:lnTo>
                  <a:cubicBezTo>
                    <a:pt x="0" y="180"/>
                    <a:pt x="179" y="1"/>
                    <a:pt x="3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29;p70"/>
            <p:cNvSpPr/>
            <p:nvPr/>
          </p:nvSpPr>
          <p:spPr>
            <a:xfrm>
              <a:off x="6880716" y="2574086"/>
              <a:ext cx="21336" cy="88993"/>
            </a:xfrm>
            <a:custGeom>
              <a:avLst/>
              <a:gdLst/>
              <a:ahLst/>
              <a:cxnLst/>
              <a:rect l="l" t="t" r="r" b="b"/>
              <a:pathLst>
                <a:path w="751" h="3133" extrusionOk="0">
                  <a:moveTo>
                    <a:pt x="369" y="3132"/>
                  </a:moveTo>
                  <a:lnTo>
                    <a:pt x="369" y="3132"/>
                  </a:lnTo>
                  <a:cubicBezTo>
                    <a:pt x="167" y="3132"/>
                    <a:pt x="0" y="2966"/>
                    <a:pt x="0" y="2763"/>
                  </a:cubicBezTo>
                  <a:lnTo>
                    <a:pt x="0" y="382"/>
                  </a:lnTo>
                  <a:cubicBezTo>
                    <a:pt x="0" y="168"/>
                    <a:pt x="167" y="1"/>
                    <a:pt x="369" y="1"/>
                  </a:cubicBezTo>
                  <a:lnTo>
                    <a:pt x="369" y="1"/>
                  </a:lnTo>
                  <a:cubicBezTo>
                    <a:pt x="584" y="1"/>
                    <a:pt x="750" y="168"/>
                    <a:pt x="750" y="382"/>
                  </a:cubicBezTo>
                  <a:lnTo>
                    <a:pt x="750" y="2763"/>
                  </a:lnTo>
                  <a:cubicBezTo>
                    <a:pt x="750" y="2966"/>
                    <a:pt x="584" y="3132"/>
                    <a:pt x="369" y="31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30;p70"/>
            <p:cNvSpPr/>
            <p:nvPr/>
          </p:nvSpPr>
          <p:spPr>
            <a:xfrm>
              <a:off x="6937877" y="2574086"/>
              <a:ext cx="21336" cy="88993"/>
            </a:xfrm>
            <a:custGeom>
              <a:avLst/>
              <a:gdLst/>
              <a:ahLst/>
              <a:cxnLst/>
              <a:rect l="l" t="t" r="r" b="b"/>
              <a:pathLst>
                <a:path w="751" h="3133" extrusionOk="0">
                  <a:moveTo>
                    <a:pt x="369" y="3132"/>
                  </a:moveTo>
                  <a:lnTo>
                    <a:pt x="369" y="3132"/>
                  </a:lnTo>
                  <a:cubicBezTo>
                    <a:pt x="167" y="3132"/>
                    <a:pt x="0" y="2966"/>
                    <a:pt x="0" y="2763"/>
                  </a:cubicBezTo>
                  <a:lnTo>
                    <a:pt x="0" y="382"/>
                  </a:lnTo>
                  <a:cubicBezTo>
                    <a:pt x="0" y="168"/>
                    <a:pt x="167" y="1"/>
                    <a:pt x="369" y="1"/>
                  </a:cubicBezTo>
                  <a:lnTo>
                    <a:pt x="369" y="1"/>
                  </a:lnTo>
                  <a:cubicBezTo>
                    <a:pt x="572" y="1"/>
                    <a:pt x="750" y="168"/>
                    <a:pt x="750" y="382"/>
                  </a:cubicBezTo>
                  <a:lnTo>
                    <a:pt x="750" y="2763"/>
                  </a:lnTo>
                  <a:cubicBezTo>
                    <a:pt x="750" y="2966"/>
                    <a:pt x="572" y="3132"/>
                    <a:pt x="369" y="31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31;p70"/>
            <p:cNvSpPr/>
            <p:nvPr/>
          </p:nvSpPr>
          <p:spPr>
            <a:xfrm>
              <a:off x="6995038" y="2574086"/>
              <a:ext cx="21336" cy="88993"/>
            </a:xfrm>
            <a:custGeom>
              <a:avLst/>
              <a:gdLst/>
              <a:ahLst/>
              <a:cxnLst/>
              <a:rect l="l" t="t" r="r" b="b"/>
              <a:pathLst>
                <a:path w="751" h="3133" extrusionOk="0">
                  <a:moveTo>
                    <a:pt x="381" y="3132"/>
                  </a:moveTo>
                  <a:lnTo>
                    <a:pt x="381" y="3132"/>
                  </a:lnTo>
                  <a:cubicBezTo>
                    <a:pt x="167" y="3132"/>
                    <a:pt x="0" y="2966"/>
                    <a:pt x="0" y="2763"/>
                  </a:cubicBezTo>
                  <a:lnTo>
                    <a:pt x="0" y="382"/>
                  </a:lnTo>
                  <a:cubicBezTo>
                    <a:pt x="0" y="168"/>
                    <a:pt x="167" y="1"/>
                    <a:pt x="381" y="1"/>
                  </a:cubicBezTo>
                  <a:lnTo>
                    <a:pt x="381" y="1"/>
                  </a:lnTo>
                  <a:cubicBezTo>
                    <a:pt x="584" y="1"/>
                    <a:pt x="751" y="168"/>
                    <a:pt x="751" y="382"/>
                  </a:cubicBezTo>
                  <a:lnTo>
                    <a:pt x="751" y="2763"/>
                  </a:lnTo>
                  <a:cubicBezTo>
                    <a:pt x="751" y="2966"/>
                    <a:pt x="584" y="3132"/>
                    <a:pt x="381" y="31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32;p70"/>
            <p:cNvSpPr/>
            <p:nvPr/>
          </p:nvSpPr>
          <p:spPr>
            <a:xfrm>
              <a:off x="7052199" y="2574086"/>
              <a:ext cx="21336" cy="88993"/>
            </a:xfrm>
            <a:custGeom>
              <a:avLst/>
              <a:gdLst/>
              <a:ahLst/>
              <a:cxnLst/>
              <a:rect l="l" t="t" r="r" b="b"/>
              <a:pathLst>
                <a:path w="751" h="3133" extrusionOk="0">
                  <a:moveTo>
                    <a:pt x="382" y="3132"/>
                  </a:moveTo>
                  <a:lnTo>
                    <a:pt x="382" y="3132"/>
                  </a:lnTo>
                  <a:cubicBezTo>
                    <a:pt x="167" y="3132"/>
                    <a:pt x="1" y="2966"/>
                    <a:pt x="1" y="2763"/>
                  </a:cubicBezTo>
                  <a:lnTo>
                    <a:pt x="1" y="382"/>
                  </a:lnTo>
                  <a:cubicBezTo>
                    <a:pt x="1" y="168"/>
                    <a:pt x="167" y="1"/>
                    <a:pt x="382" y="1"/>
                  </a:cubicBezTo>
                  <a:lnTo>
                    <a:pt x="382" y="1"/>
                  </a:lnTo>
                  <a:cubicBezTo>
                    <a:pt x="584" y="1"/>
                    <a:pt x="751" y="168"/>
                    <a:pt x="751" y="382"/>
                  </a:cubicBezTo>
                  <a:lnTo>
                    <a:pt x="751" y="2763"/>
                  </a:lnTo>
                  <a:cubicBezTo>
                    <a:pt x="751" y="2966"/>
                    <a:pt x="584" y="3132"/>
                    <a:pt x="382" y="31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33;p70"/>
            <p:cNvSpPr/>
            <p:nvPr/>
          </p:nvSpPr>
          <p:spPr>
            <a:xfrm>
              <a:off x="7109700" y="2573745"/>
              <a:ext cx="21336" cy="89334"/>
            </a:xfrm>
            <a:custGeom>
              <a:avLst/>
              <a:gdLst/>
              <a:ahLst/>
              <a:cxnLst/>
              <a:rect l="l" t="t" r="r" b="b"/>
              <a:pathLst>
                <a:path w="751" h="3145" extrusionOk="0">
                  <a:moveTo>
                    <a:pt x="370" y="1"/>
                  </a:moveTo>
                  <a:cubicBezTo>
                    <a:pt x="572" y="1"/>
                    <a:pt x="751" y="180"/>
                    <a:pt x="751" y="382"/>
                  </a:cubicBezTo>
                  <a:lnTo>
                    <a:pt x="751" y="2763"/>
                  </a:lnTo>
                  <a:cubicBezTo>
                    <a:pt x="751" y="2978"/>
                    <a:pt x="572" y="3144"/>
                    <a:pt x="370" y="3144"/>
                  </a:cubicBezTo>
                  <a:cubicBezTo>
                    <a:pt x="167" y="3144"/>
                    <a:pt x="1" y="2978"/>
                    <a:pt x="1" y="2763"/>
                  </a:cubicBezTo>
                  <a:lnTo>
                    <a:pt x="1" y="382"/>
                  </a:lnTo>
                  <a:cubicBezTo>
                    <a:pt x="1" y="180"/>
                    <a:pt x="167" y="1"/>
                    <a:pt x="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34;p70"/>
            <p:cNvSpPr/>
            <p:nvPr/>
          </p:nvSpPr>
          <p:spPr>
            <a:xfrm>
              <a:off x="7166861" y="2574086"/>
              <a:ext cx="21336" cy="88993"/>
            </a:xfrm>
            <a:custGeom>
              <a:avLst/>
              <a:gdLst/>
              <a:ahLst/>
              <a:cxnLst/>
              <a:rect l="l" t="t" r="r" b="b"/>
              <a:pathLst>
                <a:path w="751" h="3133" extrusionOk="0">
                  <a:moveTo>
                    <a:pt x="370" y="3132"/>
                  </a:moveTo>
                  <a:lnTo>
                    <a:pt x="370" y="3132"/>
                  </a:lnTo>
                  <a:cubicBezTo>
                    <a:pt x="167" y="3132"/>
                    <a:pt x="1" y="2966"/>
                    <a:pt x="1" y="2763"/>
                  </a:cubicBezTo>
                  <a:lnTo>
                    <a:pt x="1" y="382"/>
                  </a:lnTo>
                  <a:cubicBezTo>
                    <a:pt x="1" y="168"/>
                    <a:pt x="167" y="1"/>
                    <a:pt x="370" y="1"/>
                  </a:cubicBezTo>
                  <a:lnTo>
                    <a:pt x="370" y="1"/>
                  </a:lnTo>
                  <a:cubicBezTo>
                    <a:pt x="584" y="1"/>
                    <a:pt x="751" y="168"/>
                    <a:pt x="751" y="382"/>
                  </a:cubicBezTo>
                  <a:lnTo>
                    <a:pt x="751" y="2763"/>
                  </a:lnTo>
                  <a:cubicBezTo>
                    <a:pt x="751" y="2966"/>
                    <a:pt x="584" y="3132"/>
                    <a:pt x="370" y="31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35;p70"/>
            <p:cNvSpPr/>
            <p:nvPr/>
          </p:nvSpPr>
          <p:spPr>
            <a:xfrm>
              <a:off x="7224022" y="2574086"/>
              <a:ext cx="21364" cy="88993"/>
            </a:xfrm>
            <a:custGeom>
              <a:avLst/>
              <a:gdLst/>
              <a:ahLst/>
              <a:cxnLst/>
              <a:rect l="l" t="t" r="r" b="b"/>
              <a:pathLst>
                <a:path w="752" h="3133" extrusionOk="0">
                  <a:moveTo>
                    <a:pt x="382" y="3132"/>
                  </a:moveTo>
                  <a:lnTo>
                    <a:pt x="382" y="3132"/>
                  </a:lnTo>
                  <a:cubicBezTo>
                    <a:pt x="168" y="3132"/>
                    <a:pt x="1" y="2966"/>
                    <a:pt x="1" y="2763"/>
                  </a:cubicBezTo>
                  <a:lnTo>
                    <a:pt x="1" y="382"/>
                  </a:lnTo>
                  <a:cubicBezTo>
                    <a:pt x="1" y="168"/>
                    <a:pt x="168" y="1"/>
                    <a:pt x="382" y="1"/>
                  </a:cubicBezTo>
                  <a:lnTo>
                    <a:pt x="382" y="1"/>
                  </a:lnTo>
                  <a:cubicBezTo>
                    <a:pt x="584" y="1"/>
                    <a:pt x="751" y="168"/>
                    <a:pt x="751" y="382"/>
                  </a:cubicBezTo>
                  <a:lnTo>
                    <a:pt x="751" y="2763"/>
                  </a:lnTo>
                  <a:cubicBezTo>
                    <a:pt x="751" y="2966"/>
                    <a:pt x="584" y="3132"/>
                    <a:pt x="382" y="31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36;p70"/>
            <p:cNvSpPr/>
            <p:nvPr/>
          </p:nvSpPr>
          <p:spPr>
            <a:xfrm>
              <a:off x="7281212" y="2574086"/>
              <a:ext cx="21336" cy="88993"/>
            </a:xfrm>
            <a:custGeom>
              <a:avLst/>
              <a:gdLst/>
              <a:ahLst/>
              <a:cxnLst/>
              <a:rect l="l" t="t" r="r" b="b"/>
              <a:pathLst>
                <a:path w="751" h="3133" extrusionOk="0">
                  <a:moveTo>
                    <a:pt x="381" y="3132"/>
                  </a:moveTo>
                  <a:lnTo>
                    <a:pt x="381" y="3132"/>
                  </a:lnTo>
                  <a:cubicBezTo>
                    <a:pt x="167" y="3132"/>
                    <a:pt x="0" y="2966"/>
                    <a:pt x="0" y="2763"/>
                  </a:cubicBezTo>
                  <a:lnTo>
                    <a:pt x="0" y="382"/>
                  </a:lnTo>
                  <a:cubicBezTo>
                    <a:pt x="0" y="168"/>
                    <a:pt x="167" y="1"/>
                    <a:pt x="381" y="1"/>
                  </a:cubicBezTo>
                  <a:lnTo>
                    <a:pt x="381" y="1"/>
                  </a:lnTo>
                  <a:cubicBezTo>
                    <a:pt x="584" y="1"/>
                    <a:pt x="750" y="168"/>
                    <a:pt x="750" y="382"/>
                  </a:cubicBezTo>
                  <a:lnTo>
                    <a:pt x="750" y="2763"/>
                  </a:lnTo>
                  <a:cubicBezTo>
                    <a:pt x="750" y="2966"/>
                    <a:pt x="584" y="3132"/>
                    <a:pt x="381" y="31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37;p70"/>
            <p:cNvSpPr/>
            <p:nvPr/>
          </p:nvSpPr>
          <p:spPr>
            <a:xfrm>
              <a:off x="7360021" y="1579797"/>
              <a:ext cx="88980" cy="21332"/>
            </a:xfrm>
            <a:custGeom>
              <a:avLst/>
              <a:gdLst/>
              <a:ahLst/>
              <a:cxnLst/>
              <a:rect l="l" t="t" r="r" b="b"/>
              <a:pathLst>
                <a:path w="3132" h="751" extrusionOk="0">
                  <a:moveTo>
                    <a:pt x="0" y="370"/>
                  </a:moveTo>
                  <a:lnTo>
                    <a:pt x="0" y="370"/>
                  </a:lnTo>
                  <a:cubicBezTo>
                    <a:pt x="0" y="167"/>
                    <a:pt x="167" y="1"/>
                    <a:pt x="369" y="1"/>
                  </a:cubicBezTo>
                  <a:lnTo>
                    <a:pt x="2751" y="1"/>
                  </a:lnTo>
                  <a:cubicBezTo>
                    <a:pt x="2953" y="1"/>
                    <a:pt x="3132" y="167"/>
                    <a:pt x="3132" y="370"/>
                  </a:cubicBezTo>
                  <a:lnTo>
                    <a:pt x="3132" y="370"/>
                  </a:lnTo>
                  <a:cubicBezTo>
                    <a:pt x="3132" y="584"/>
                    <a:pt x="2953" y="751"/>
                    <a:pt x="2751" y="751"/>
                  </a:cubicBezTo>
                  <a:lnTo>
                    <a:pt x="369" y="751"/>
                  </a:lnTo>
                  <a:cubicBezTo>
                    <a:pt x="167" y="751"/>
                    <a:pt x="0" y="584"/>
                    <a:pt x="0" y="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38;p70"/>
            <p:cNvSpPr/>
            <p:nvPr/>
          </p:nvSpPr>
          <p:spPr>
            <a:xfrm>
              <a:off x="7359680" y="1636948"/>
              <a:ext cx="89321" cy="21332"/>
            </a:xfrm>
            <a:custGeom>
              <a:avLst/>
              <a:gdLst/>
              <a:ahLst/>
              <a:cxnLst/>
              <a:rect l="l" t="t" r="r" b="b"/>
              <a:pathLst>
                <a:path w="3144" h="751" extrusionOk="0">
                  <a:moveTo>
                    <a:pt x="12" y="382"/>
                  </a:moveTo>
                  <a:lnTo>
                    <a:pt x="12" y="382"/>
                  </a:lnTo>
                  <a:cubicBezTo>
                    <a:pt x="12" y="168"/>
                    <a:pt x="179" y="1"/>
                    <a:pt x="381" y="1"/>
                  </a:cubicBezTo>
                  <a:lnTo>
                    <a:pt x="2763" y="1"/>
                  </a:lnTo>
                  <a:cubicBezTo>
                    <a:pt x="2965" y="1"/>
                    <a:pt x="3144" y="168"/>
                    <a:pt x="3144" y="382"/>
                  </a:cubicBezTo>
                  <a:lnTo>
                    <a:pt x="3144" y="382"/>
                  </a:lnTo>
                  <a:cubicBezTo>
                    <a:pt x="3144" y="584"/>
                    <a:pt x="2965" y="751"/>
                    <a:pt x="2763" y="751"/>
                  </a:cubicBezTo>
                  <a:lnTo>
                    <a:pt x="381" y="751"/>
                  </a:lnTo>
                  <a:cubicBezTo>
                    <a:pt x="179" y="751"/>
                    <a:pt x="0" y="584"/>
                    <a:pt x="12" y="3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39;p70"/>
            <p:cNvSpPr/>
            <p:nvPr/>
          </p:nvSpPr>
          <p:spPr>
            <a:xfrm>
              <a:off x="7360021" y="1694099"/>
              <a:ext cx="88980" cy="21361"/>
            </a:xfrm>
            <a:custGeom>
              <a:avLst/>
              <a:gdLst/>
              <a:ahLst/>
              <a:cxnLst/>
              <a:rect l="l" t="t" r="r" b="b"/>
              <a:pathLst>
                <a:path w="3132" h="752" extrusionOk="0">
                  <a:moveTo>
                    <a:pt x="0" y="382"/>
                  </a:moveTo>
                  <a:lnTo>
                    <a:pt x="0" y="382"/>
                  </a:lnTo>
                  <a:cubicBezTo>
                    <a:pt x="0" y="168"/>
                    <a:pt x="167" y="1"/>
                    <a:pt x="369" y="1"/>
                  </a:cubicBezTo>
                  <a:lnTo>
                    <a:pt x="2751" y="1"/>
                  </a:lnTo>
                  <a:cubicBezTo>
                    <a:pt x="2953" y="1"/>
                    <a:pt x="3132" y="168"/>
                    <a:pt x="3132" y="382"/>
                  </a:cubicBezTo>
                  <a:lnTo>
                    <a:pt x="3132" y="382"/>
                  </a:lnTo>
                  <a:cubicBezTo>
                    <a:pt x="3132" y="584"/>
                    <a:pt x="2953" y="751"/>
                    <a:pt x="2751" y="751"/>
                  </a:cubicBezTo>
                  <a:lnTo>
                    <a:pt x="369" y="751"/>
                  </a:lnTo>
                  <a:cubicBezTo>
                    <a:pt x="167" y="751"/>
                    <a:pt x="0" y="584"/>
                    <a:pt x="0" y="3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40;p70"/>
            <p:cNvSpPr/>
            <p:nvPr/>
          </p:nvSpPr>
          <p:spPr>
            <a:xfrm>
              <a:off x="7360021" y="1751619"/>
              <a:ext cx="88980" cy="21332"/>
            </a:xfrm>
            <a:custGeom>
              <a:avLst/>
              <a:gdLst/>
              <a:ahLst/>
              <a:cxnLst/>
              <a:rect l="l" t="t" r="r" b="b"/>
              <a:pathLst>
                <a:path w="3132" h="751" extrusionOk="0">
                  <a:moveTo>
                    <a:pt x="0" y="369"/>
                  </a:moveTo>
                  <a:lnTo>
                    <a:pt x="0" y="369"/>
                  </a:lnTo>
                  <a:cubicBezTo>
                    <a:pt x="0" y="167"/>
                    <a:pt x="167" y="0"/>
                    <a:pt x="369" y="0"/>
                  </a:cubicBezTo>
                  <a:lnTo>
                    <a:pt x="2751" y="0"/>
                  </a:lnTo>
                  <a:cubicBezTo>
                    <a:pt x="2953" y="0"/>
                    <a:pt x="3132" y="167"/>
                    <a:pt x="3132" y="369"/>
                  </a:cubicBezTo>
                  <a:lnTo>
                    <a:pt x="3132" y="369"/>
                  </a:lnTo>
                  <a:cubicBezTo>
                    <a:pt x="3132" y="572"/>
                    <a:pt x="2953" y="750"/>
                    <a:pt x="2751" y="750"/>
                  </a:cubicBezTo>
                  <a:lnTo>
                    <a:pt x="369" y="750"/>
                  </a:lnTo>
                  <a:cubicBezTo>
                    <a:pt x="167" y="750"/>
                    <a:pt x="0" y="572"/>
                    <a:pt x="0" y="3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41;p70"/>
            <p:cNvSpPr/>
            <p:nvPr/>
          </p:nvSpPr>
          <p:spPr>
            <a:xfrm>
              <a:off x="7359680" y="1808770"/>
              <a:ext cx="89321" cy="21332"/>
            </a:xfrm>
            <a:custGeom>
              <a:avLst/>
              <a:gdLst/>
              <a:ahLst/>
              <a:cxnLst/>
              <a:rect l="l" t="t" r="r" b="b"/>
              <a:pathLst>
                <a:path w="3144" h="751" extrusionOk="0">
                  <a:moveTo>
                    <a:pt x="12" y="369"/>
                  </a:moveTo>
                  <a:lnTo>
                    <a:pt x="12" y="369"/>
                  </a:lnTo>
                  <a:cubicBezTo>
                    <a:pt x="12" y="167"/>
                    <a:pt x="179" y="0"/>
                    <a:pt x="381" y="0"/>
                  </a:cubicBezTo>
                  <a:lnTo>
                    <a:pt x="2763" y="0"/>
                  </a:lnTo>
                  <a:cubicBezTo>
                    <a:pt x="2965" y="0"/>
                    <a:pt x="3144" y="167"/>
                    <a:pt x="3144" y="369"/>
                  </a:cubicBezTo>
                  <a:lnTo>
                    <a:pt x="3144" y="369"/>
                  </a:lnTo>
                  <a:cubicBezTo>
                    <a:pt x="3144" y="584"/>
                    <a:pt x="2965" y="750"/>
                    <a:pt x="2763" y="750"/>
                  </a:cubicBezTo>
                  <a:lnTo>
                    <a:pt x="381" y="750"/>
                  </a:lnTo>
                  <a:cubicBezTo>
                    <a:pt x="179" y="750"/>
                    <a:pt x="0" y="584"/>
                    <a:pt x="12" y="3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42;p70"/>
            <p:cNvSpPr/>
            <p:nvPr/>
          </p:nvSpPr>
          <p:spPr>
            <a:xfrm>
              <a:off x="7360021" y="1865921"/>
              <a:ext cx="88980" cy="21332"/>
            </a:xfrm>
            <a:custGeom>
              <a:avLst/>
              <a:gdLst/>
              <a:ahLst/>
              <a:cxnLst/>
              <a:rect l="l" t="t" r="r" b="b"/>
              <a:pathLst>
                <a:path w="3132" h="751" extrusionOk="0">
                  <a:moveTo>
                    <a:pt x="3132" y="369"/>
                  </a:moveTo>
                  <a:cubicBezTo>
                    <a:pt x="3132" y="584"/>
                    <a:pt x="2965" y="750"/>
                    <a:pt x="2751" y="750"/>
                  </a:cubicBezTo>
                  <a:lnTo>
                    <a:pt x="369" y="750"/>
                  </a:lnTo>
                  <a:cubicBezTo>
                    <a:pt x="167" y="750"/>
                    <a:pt x="0" y="584"/>
                    <a:pt x="0" y="369"/>
                  </a:cubicBezTo>
                  <a:cubicBezTo>
                    <a:pt x="0" y="167"/>
                    <a:pt x="167" y="0"/>
                    <a:pt x="369" y="0"/>
                  </a:cubicBezTo>
                  <a:lnTo>
                    <a:pt x="2751" y="0"/>
                  </a:lnTo>
                  <a:cubicBezTo>
                    <a:pt x="2965" y="0"/>
                    <a:pt x="3132" y="167"/>
                    <a:pt x="3132" y="3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43;p70"/>
            <p:cNvSpPr/>
            <p:nvPr/>
          </p:nvSpPr>
          <p:spPr>
            <a:xfrm>
              <a:off x="7360021" y="1923072"/>
              <a:ext cx="88980" cy="21332"/>
            </a:xfrm>
            <a:custGeom>
              <a:avLst/>
              <a:gdLst/>
              <a:ahLst/>
              <a:cxnLst/>
              <a:rect l="l" t="t" r="r" b="b"/>
              <a:pathLst>
                <a:path w="3132" h="751" extrusionOk="0">
                  <a:moveTo>
                    <a:pt x="0" y="381"/>
                  </a:moveTo>
                  <a:lnTo>
                    <a:pt x="0" y="381"/>
                  </a:lnTo>
                  <a:cubicBezTo>
                    <a:pt x="0" y="167"/>
                    <a:pt x="167" y="0"/>
                    <a:pt x="369" y="0"/>
                  </a:cubicBezTo>
                  <a:lnTo>
                    <a:pt x="2751" y="0"/>
                  </a:lnTo>
                  <a:cubicBezTo>
                    <a:pt x="2953" y="0"/>
                    <a:pt x="3132" y="167"/>
                    <a:pt x="3132" y="381"/>
                  </a:cubicBezTo>
                  <a:lnTo>
                    <a:pt x="3132" y="381"/>
                  </a:lnTo>
                  <a:cubicBezTo>
                    <a:pt x="3132" y="584"/>
                    <a:pt x="2953" y="751"/>
                    <a:pt x="2751" y="751"/>
                  </a:cubicBezTo>
                  <a:lnTo>
                    <a:pt x="369" y="751"/>
                  </a:lnTo>
                  <a:cubicBezTo>
                    <a:pt x="167" y="751"/>
                    <a:pt x="0" y="584"/>
                    <a:pt x="0" y="3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44;p70"/>
            <p:cNvSpPr/>
            <p:nvPr/>
          </p:nvSpPr>
          <p:spPr>
            <a:xfrm>
              <a:off x="7359680" y="1980222"/>
              <a:ext cx="89321" cy="21332"/>
            </a:xfrm>
            <a:custGeom>
              <a:avLst/>
              <a:gdLst/>
              <a:ahLst/>
              <a:cxnLst/>
              <a:rect l="l" t="t" r="r" b="b"/>
              <a:pathLst>
                <a:path w="3144" h="751" extrusionOk="0">
                  <a:moveTo>
                    <a:pt x="12" y="382"/>
                  </a:moveTo>
                  <a:lnTo>
                    <a:pt x="12" y="382"/>
                  </a:lnTo>
                  <a:cubicBezTo>
                    <a:pt x="12" y="167"/>
                    <a:pt x="179" y="1"/>
                    <a:pt x="381" y="1"/>
                  </a:cubicBezTo>
                  <a:lnTo>
                    <a:pt x="2763" y="1"/>
                  </a:lnTo>
                  <a:cubicBezTo>
                    <a:pt x="2965" y="1"/>
                    <a:pt x="3144" y="167"/>
                    <a:pt x="3144" y="382"/>
                  </a:cubicBezTo>
                  <a:lnTo>
                    <a:pt x="3144" y="382"/>
                  </a:lnTo>
                  <a:cubicBezTo>
                    <a:pt x="3144" y="584"/>
                    <a:pt x="2965" y="751"/>
                    <a:pt x="2763" y="751"/>
                  </a:cubicBezTo>
                  <a:lnTo>
                    <a:pt x="381" y="751"/>
                  </a:lnTo>
                  <a:cubicBezTo>
                    <a:pt x="179" y="751"/>
                    <a:pt x="0" y="584"/>
                    <a:pt x="12" y="3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45;p70"/>
            <p:cNvSpPr/>
            <p:nvPr/>
          </p:nvSpPr>
          <p:spPr>
            <a:xfrm>
              <a:off x="7360021" y="2037714"/>
              <a:ext cx="88980" cy="21332"/>
            </a:xfrm>
            <a:custGeom>
              <a:avLst/>
              <a:gdLst/>
              <a:ahLst/>
              <a:cxnLst/>
              <a:rect l="l" t="t" r="r" b="b"/>
              <a:pathLst>
                <a:path w="3132" h="751" extrusionOk="0">
                  <a:moveTo>
                    <a:pt x="0" y="370"/>
                  </a:moveTo>
                  <a:lnTo>
                    <a:pt x="0" y="370"/>
                  </a:lnTo>
                  <a:cubicBezTo>
                    <a:pt x="0" y="167"/>
                    <a:pt x="167" y="1"/>
                    <a:pt x="369" y="1"/>
                  </a:cubicBezTo>
                  <a:lnTo>
                    <a:pt x="2751" y="1"/>
                  </a:lnTo>
                  <a:cubicBezTo>
                    <a:pt x="2953" y="1"/>
                    <a:pt x="3132" y="167"/>
                    <a:pt x="3132" y="370"/>
                  </a:cubicBezTo>
                  <a:lnTo>
                    <a:pt x="3132" y="370"/>
                  </a:lnTo>
                  <a:cubicBezTo>
                    <a:pt x="3132" y="572"/>
                    <a:pt x="2953" y="751"/>
                    <a:pt x="2751" y="751"/>
                  </a:cubicBezTo>
                  <a:lnTo>
                    <a:pt x="369" y="751"/>
                  </a:lnTo>
                  <a:cubicBezTo>
                    <a:pt x="167" y="751"/>
                    <a:pt x="0" y="572"/>
                    <a:pt x="0" y="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46;p70"/>
            <p:cNvSpPr/>
            <p:nvPr/>
          </p:nvSpPr>
          <p:spPr>
            <a:xfrm>
              <a:off x="7360021" y="2094865"/>
              <a:ext cx="88980" cy="21332"/>
            </a:xfrm>
            <a:custGeom>
              <a:avLst/>
              <a:gdLst/>
              <a:ahLst/>
              <a:cxnLst/>
              <a:rect l="l" t="t" r="r" b="b"/>
              <a:pathLst>
                <a:path w="3132" h="751" extrusionOk="0">
                  <a:moveTo>
                    <a:pt x="0" y="370"/>
                  </a:moveTo>
                  <a:lnTo>
                    <a:pt x="0" y="370"/>
                  </a:lnTo>
                  <a:cubicBezTo>
                    <a:pt x="0" y="167"/>
                    <a:pt x="167" y="1"/>
                    <a:pt x="369" y="1"/>
                  </a:cubicBezTo>
                  <a:lnTo>
                    <a:pt x="2751" y="1"/>
                  </a:lnTo>
                  <a:cubicBezTo>
                    <a:pt x="2953" y="1"/>
                    <a:pt x="3132" y="167"/>
                    <a:pt x="3132" y="370"/>
                  </a:cubicBezTo>
                  <a:lnTo>
                    <a:pt x="3132" y="370"/>
                  </a:lnTo>
                  <a:cubicBezTo>
                    <a:pt x="3132" y="584"/>
                    <a:pt x="2953" y="751"/>
                    <a:pt x="2751" y="751"/>
                  </a:cubicBezTo>
                  <a:lnTo>
                    <a:pt x="369" y="751"/>
                  </a:lnTo>
                  <a:cubicBezTo>
                    <a:pt x="167" y="751"/>
                    <a:pt x="0" y="584"/>
                    <a:pt x="0" y="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47;p70"/>
            <p:cNvSpPr/>
            <p:nvPr/>
          </p:nvSpPr>
          <p:spPr>
            <a:xfrm>
              <a:off x="7359680" y="2152016"/>
              <a:ext cx="89321" cy="21361"/>
            </a:xfrm>
            <a:custGeom>
              <a:avLst/>
              <a:gdLst/>
              <a:ahLst/>
              <a:cxnLst/>
              <a:rect l="l" t="t" r="r" b="b"/>
              <a:pathLst>
                <a:path w="3144" h="752" extrusionOk="0">
                  <a:moveTo>
                    <a:pt x="12" y="382"/>
                  </a:moveTo>
                  <a:lnTo>
                    <a:pt x="12" y="382"/>
                  </a:lnTo>
                  <a:cubicBezTo>
                    <a:pt x="12" y="168"/>
                    <a:pt x="179" y="1"/>
                    <a:pt x="381" y="1"/>
                  </a:cubicBezTo>
                  <a:lnTo>
                    <a:pt x="2763" y="1"/>
                  </a:lnTo>
                  <a:cubicBezTo>
                    <a:pt x="2965" y="1"/>
                    <a:pt x="3144" y="168"/>
                    <a:pt x="3144" y="382"/>
                  </a:cubicBezTo>
                  <a:lnTo>
                    <a:pt x="3144" y="382"/>
                  </a:lnTo>
                  <a:cubicBezTo>
                    <a:pt x="3144" y="584"/>
                    <a:pt x="2965" y="751"/>
                    <a:pt x="2763" y="751"/>
                  </a:cubicBezTo>
                  <a:lnTo>
                    <a:pt x="381" y="751"/>
                  </a:lnTo>
                  <a:cubicBezTo>
                    <a:pt x="179" y="751"/>
                    <a:pt x="0" y="584"/>
                    <a:pt x="12" y="3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48;p70"/>
            <p:cNvSpPr/>
            <p:nvPr/>
          </p:nvSpPr>
          <p:spPr>
            <a:xfrm>
              <a:off x="7359680" y="2209195"/>
              <a:ext cx="89321" cy="21332"/>
            </a:xfrm>
            <a:custGeom>
              <a:avLst/>
              <a:gdLst/>
              <a:ahLst/>
              <a:cxnLst/>
              <a:rect l="l" t="t" r="r" b="b"/>
              <a:pathLst>
                <a:path w="3144" h="751" extrusionOk="0">
                  <a:moveTo>
                    <a:pt x="12" y="381"/>
                  </a:moveTo>
                  <a:lnTo>
                    <a:pt x="12" y="381"/>
                  </a:lnTo>
                  <a:cubicBezTo>
                    <a:pt x="0" y="167"/>
                    <a:pt x="179" y="0"/>
                    <a:pt x="381" y="0"/>
                  </a:cubicBezTo>
                  <a:lnTo>
                    <a:pt x="2763" y="0"/>
                  </a:lnTo>
                  <a:cubicBezTo>
                    <a:pt x="2965" y="0"/>
                    <a:pt x="3144" y="167"/>
                    <a:pt x="3144" y="381"/>
                  </a:cubicBezTo>
                  <a:lnTo>
                    <a:pt x="3144" y="381"/>
                  </a:lnTo>
                  <a:cubicBezTo>
                    <a:pt x="3144" y="583"/>
                    <a:pt x="2965" y="750"/>
                    <a:pt x="2763" y="750"/>
                  </a:cubicBezTo>
                  <a:lnTo>
                    <a:pt x="381" y="750"/>
                  </a:lnTo>
                  <a:cubicBezTo>
                    <a:pt x="179" y="750"/>
                    <a:pt x="12" y="583"/>
                    <a:pt x="12" y="3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49;p70"/>
            <p:cNvSpPr/>
            <p:nvPr/>
          </p:nvSpPr>
          <p:spPr>
            <a:xfrm>
              <a:off x="7360021" y="2266346"/>
              <a:ext cx="88980" cy="21332"/>
            </a:xfrm>
            <a:custGeom>
              <a:avLst/>
              <a:gdLst/>
              <a:ahLst/>
              <a:cxnLst/>
              <a:rect l="l" t="t" r="r" b="b"/>
              <a:pathLst>
                <a:path w="3132" h="751" extrusionOk="0">
                  <a:moveTo>
                    <a:pt x="0" y="381"/>
                  </a:moveTo>
                  <a:lnTo>
                    <a:pt x="0" y="381"/>
                  </a:lnTo>
                  <a:cubicBezTo>
                    <a:pt x="0" y="167"/>
                    <a:pt x="167" y="0"/>
                    <a:pt x="369" y="0"/>
                  </a:cubicBezTo>
                  <a:lnTo>
                    <a:pt x="2751" y="0"/>
                  </a:lnTo>
                  <a:cubicBezTo>
                    <a:pt x="2953" y="0"/>
                    <a:pt x="3132" y="167"/>
                    <a:pt x="3132" y="381"/>
                  </a:cubicBezTo>
                  <a:lnTo>
                    <a:pt x="3132" y="381"/>
                  </a:lnTo>
                  <a:cubicBezTo>
                    <a:pt x="3132" y="584"/>
                    <a:pt x="2953" y="750"/>
                    <a:pt x="2751" y="750"/>
                  </a:cubicBezTo>
                  <a:lnTo>
                    <a:pt x="369" y="750"/>
                  </a:lnTo>
                  <a:cubicBezTo>
                    <a:pt x="167" y="750"/>
                    <a:pt x="0" y="584"/>
                    <a:pt x="0" y="3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50;p70"/>
            <p:cNvSpPr/>
            <p:nvPr/>
          </p:nvSpPr>
          <p:spPr>
            <a:xfrm>
              <a:off x="7359680" y="2323838"/>
              <a:ext cx="89321" cy="21332"/>
            </a:xfrm>
            <a:custGeom>
              <a:avLst/>
              <a:gdLst/>
              <a:ahLst/>
              <a:cxnLst/>
              <a:rect l="l" t="t" r="r" b="b"/>
              <a:pathLst>
                <a:path w="3144" h="751" extrusionOk="0">
                  <a:moveTo>
                    <a:pt x="12" y="369"/>
                  </a:moveTo>
                  <a:lnTo>
                    <a:pt x="12" y="369"/>
                  </a:lnTo>
                  <a:cubicBezTo>
                    <a:pt x="12" y="167"/>
                    <a:pt x="179" y="0"/>
                    <a:pt x="381" y="0"/>
                  </a:cubicBezTo>
                  <a:lnTo>
                    <a:pt x="2763" y="0"/>
                  </a:lnTo>
                  <a:cubicBezTo>
                    <a:pt x="2965" y="0"/>
                    <a:pt x="3144" y="167"/>
                    <a:pt x="3144" y="369"/>
                  </a:cubicBezTo>
                  <a:lnTo>
                    <a:pt x="3144" y="369"/>
                  </a:lnTo>
                  <a:cubicBezTo>
                    <a:pt x="3144" y="584"/>
                    <a:pt x="2965" y="750"/>
                    <a:pt x="2763" y="750"/>
                  </a:cubicBezTo>
                  <a:lnTo>
                    <a:pt x="381" y="750"/>
                  </a:lnTo>
                  <a:cubicBezTo>
                    <a:pt x="179" y="750"/>
                    <a:pt x="0" y="584"/>
                    <a:pt x="12" y="3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51;p70"/>
            <p:cNvSpPr/>
            <p:nvPr/>
          </p:nvSpPr>
          <p:spPr>
            <a:xfrm>
              <a:off x="7359680" y="2380989"/>
              <a:ext cx="89321" cy="21332"/>
            </a:xfrm>
            <a:custGeom>
              <a:avLst/>
              <a:gdLst/>
              <a:ahLst/>
              <a:cxnLst/>
              <a:rect l="l" t="t" r="r" b="b"/>
              <a:pathLst>
                <a:path w="3144" h="751" extrusionOk="0">
                  <a:moveTo>
                    <a:pt x="12" y="370"/>
                  </a:moveTo>
                  <a:lnTo>
                    <a:pt x="12" y="370"/>
                  </a:lnTo>
                  <a:cubicBezTo>
                    <a:pt x="0" y="167"/>
                    <a:pt x="179" y="0"/>
                    <a:pt x="381" y="0"/>
                  </a:cubicBezTo>
                  <a:lnTo>
                    <a:pt x="2763" y="0"/>
                  </a:lnTo>
                  <a:cubicBezTo>
                    <a:pt x="2965" y="0"/>
                    <a:pt x="3144" y="167"/>
                    <a:pt x="3144" y="370"/>
                  </a:cubicBezTo>
                  <a:lnTo>
                    <a:pt x="3144" y="370"/>
                  </a:lnTo>
                  <a:cubicBezTo>
                    <a:pt x="3144" y="584"/>
                    <a:pt x="2965" y="751"/>
                    <a:pt x="2763" y="751"/>
                  </a:cubicBezTo>
                  <a:lnTo>
                    <a:pt x="381" y="751"/>
                  </a:lnTo>
                  <a:cubicBezTo>
                    <a:pt x="179" y="751"/>
                    <a:pt x="12" y="584"/>
                    <a:pt x="12" y="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52;p70"/>
            <p:cNvSpPr/>
            <p:nvPr/>
          </p:nvSpPr>
          <p:spPr>
            <a:xfrm>
              <a:off x="7360021" y="2438139"/>
              <a:ext cx="88980" cy="21332"/>
            </a:xfrm>
            <a:custGeom>
              <a:avLst/>
              <a:gdLst/>
              <a:ahLst/>
              <a:cxnLst/>
              <a:rect l="l" t="t" r="r" b="b"/>
              <a:pathLst>
                <a:path w="3132" h="751" extrusionOk="0">
                  <a:moveTo>
                    <a:pt x="0" y="382"/>
                  </a:moveTo>
                  <a:lnTo>
                    <a:pt x="0" y="382"/>
                  </a:lnTo>
                  <a:cubicBezTo>
                    <a:pt x="0" y="167"/>
                    <a:pt x="167" y="1"/>
                    <a:pt x="369" y="1"/>
                  </a:cubicBezTo>
                  <a:lnTo>
                    <a:pt x="2751" y="1"/>
                  </a:lnTo>
                  <a:cubicBezTo>
                    <a:pt x="2953" y="1"/>
                    <a:pt x="3132" y="167"/>
                    <a:pt x="3132" y="382"/>
                  </a:cubicBezTo>
                  <a:lnTo>
                    <a:pt x="3132" y="382"/>
                  </a:lnTo>
                  <a:cubicBezTo>
                    <a:pt x="3132" y="584"/>
                    <a:pt x="2953" y="751"/>
                    <a:pt x="2751" y="751"/>
                  </a:cubicBezTo>
                  <a:lnTo>
                    <a:pt x="369" y="751"/>
                  </a:lnTo>
                  <a:cubicBezTo>
                    <a:pt x="167" y="751"/>
                    <a:pt x="0" y="584"/>
                    <a:pt x="0" y="3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53;p70"/>
            <p:cNvSpPr/>
            <p:nvPr/>
          </p:nvSpPr>
          <p:spPr>
            <a:xfrm>
              <a:off x="7359680" y="2495290"/>
              <a:ext cx="89321" cy="21332"/>
            </a:xfrm>
            <a:custGeom>
              <a:avLst/>
              <a:gdLst/>
              <a:ahLst/>
              <a:cxnLst/>
              <a:rect l="l" t="t" r="r" b="b"/>
              <a:pathLst>
                <a:path w="3144" h="751" extrusionOk="0">
                  <a:moveTo>
                    <a:pt x="12" y="382"/>
                  </a:moveTo>
                  <a:lnTo>
                    <a:pt x="12" y="382"/>
                  </a:lnTo>
                  <a:cubicBezTo>
                    <a:pt x="12" y="167"/>
                    <a:pt x="179" y="1"/>
                    <a:pt x="381" y="1"/>
                  </a:cubicBezTo>
                  <a:lnTo>
                    <a:pt x="2763" y="1"/>
                  </a:lnTo>
                  <a:cubicBezTo>
                    <a:pt x="2965" y="1"/>
                    <a:pt x="3144" y="167"/>
                    <a:pt x="3144" y="382"/>
                  </a:cubicBezTo>
                  <a:lnTo>
                    <a:pt x="3144" y="382"/>
                  </a:lnTo>
                  <a:cubicBezTo>
                    <a:pt x="3144" y="584"/>
                    <a:pt x="2965" y="751"/>
                    <a:pt x="2763" y="751"/>
                  </a:cubicBezTo>
                  <a:lnTo>
                    <a:pt x="381" y="751"/>
                  </a:lnTo>
                  <a:cubicBezTo>
                    <a:pt x="179" y="751"/>
                    <a:pt x="0" y="584"/>
                    <a:pt x="12" y="3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54;p70"/>
            <p:cNvSpPr/>
            <p:nvPr/>
          </p:nvSpPr>
          <p:spPr>
            <a:xfrm>
              <a:off x="6219075" y="1579797"/>
              <a:ext cx="88980" cy="21332"/>
            </a:xfrm>
            <a:custGeom>
              <a:avLst/>
              <a:gdLst/>
              <a:ahLst/>
              <a:cxnLst/>
              <a:rect l="l" t="t" r="r" b="b"/>
              <a:pathLst>
                <a:path w="3132" h="751" extrusionOk="0">
                  <a:moveTo>
                    <a:pt x="0" y="370"/>
                  </a:moveTo>
                  <a:lnTo>
                    <a:pt x="0" y="370"/>
                  </a:lnTo>
                  <a:cubicBezTo>
                    <a:pt x="0" y="167"/>
                    <a:pt x="167" y="1"/>
                    <a:pt x="381" y="1"/>
                  </a:cubicBezTo>
                  <a:lnTo>
                    <a:pt x="2763" y="1"/>
                  </a:lnTo>
                  <a:cubicBezTo>
                    <a:pt x="2965" y="1"/>
                    <a:pt x="3132" y="167"/>
                    <a:pt x="3132" y="370"/>
                  </a:cubicBezTo>
                  <a:lnTo>
                    <a:pt x="3132" y="370"/>
                  </a:lnTo>
                  <a:cubicBezTo>
                    <a:pt x="3132" y="584"/>
                    <a:pt x="2965" y="751"/>
                    <a:pt x="2763" y="751"/>
                  </a:cubicBezTo>
                  <a:lnTo>
                    <a:pt x="381" y="751"/>
                  </a:lnTo>
                  <a:cubicBezTo>
                    <a:pt x="167" y="751"/>
                    <a:pt x="0" y="584"/>
                    <a:pt x="0" y="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55;p70"/>
            <p:cNvSpPr/>
            <p:nvPr/>
          </p:nvSpPr>
          <p:spPr>
            <a:xfrm>
              <a:off x="6219075" y="1636948"/>
              <a:ext cx="88980" cy="21332"/>
            </a:xfrm>
            <a:custGeom>
              <a:avLst/>
              <a:gdLst/>
              <a:ahLst/>
              <a:cxnLst/>
              <a:rect l="l" t="t" r="r" b="b"/>
              <a:pathLst>
                <a:path w="3132" h="751" extrusionOk="0">
                  <a:moveTo>
                    <a:pt x="0" y="382"/>
                  </a:moveTo>
                  <a:lnTo>
                    <a:pt x="0" y="382"/>
                  </a:lnTo>
                  <a:cubicBezTo>
                    <a:pt x="0" y="168"/>
                    <a:pt x="167" y="1"/>
                    <a:pt x="381" y="1"/>
                  </a:cubicBezTo>
                  <a:lnTo>
                    <a:pt x="2763" y="1"/>
                  </a:lnTo>
                  <a:cubicBezTo>
                    <a:pt x="2965" y="1"/>
                    <a:pt x="3132" y="168"/>
                    <a:pt x="3132" y="382"/>
                  </a:cubicBezTo>
                  <a:lnTo>
                    <a:pt x="3132" y="382"/>
                  </a:lnTo>
                  <a:cubicBezTo>
                    <a:pt x="3132" y="584"/>
                    <a:pt x="2965" y="751"/>
                    <a:pt x="2763" y="751"/>
                  </a:cubicBezTo>
                  <a:lnTo>
                    <a:pt x="381" y="751"/>
                  </a:lnTo>
                  <a:cubicBezTo>
                    <a:pt x="167" y="751"/>
                    <a:pt x="0" y="584"/>
                    <a:pt x="0" y="3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56;p70"/>
            <p:cNvSpPr/>
            <p:nvPr/>
          </p:nvSpPr>
          <p:spPr>
            <a:xfrm>
              <a:off x="6219075" y="1694099"/>
              <a:ext cx="88980" cy="21361"/>
            </a:xfrm>
            <a:custGeom>
              <a:avLst/>
              <a:gdLst/>
              <a:ahLst/>
              <a:cxnLst/>
              <a:rect l="l" t="t" r="r" b="b"/>
              <a:pathLst>
                <a:path w="3132" h="752" extrusionOk="0">
                  <a:moveTo>
                    <a:pt x="0" y="382"/>
                  </a:moveTo>
                  <a:lnTo>
                    <a:pt x="0" y="382"/>
                  </a:lnTo>
                  <a:cubicBezTo>
                    <a:pt x="0" y="168"/>
                    <a:pt x="167" y="1"/>
                    <a:pt x="381" y="1"/>
                  </a:cubicBezTo>
                  <a:lnTo>
                    <a:pt x="2763" y="1"/>
                  </a:lnTo>
                  <a:cubicBezTo>
                    <a:pt x="2965" y="1"/>
                    <a:pt x="3132" y="168"/>
                    <a:pt x="3132" y="382"/>
                  </a:cubicBezTo>
                  <a:lnTo>
                    <a:pt x="3132" y="382"/>
                  </a:lnTo>
                  <a:cubicBezTo>
                    <a:pt x="3132" y="584"/>
                    <a:pt x="2965" y="751"/>
                    <a:pt x="2763" y="751"/>
                  </a:cubicBezTo>
                  <a:lnTo>
                    <a:pt x="381" y="751"/>
                  </a:lnTo>
                  <a:cubicBezTo>
                    <a:pt x="167" y="751"/>
                    <a:pt x="0" y="584"/>
                    <a:pt x="0" y="3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457;p70"/>
            <p:cNvSpPr/>
            <p:nvPr/>
          </p:nvSpPr>
          <p:spPr>
            <a:xfrm>
              <a:off x="6219075" y="1751619"/>
              <a:ext cx="88980" cy="21332"/>
            </a:xfrm>
            <a:custGeom>
              <a:avLst/>
              <a:gdLst/>
              <a:ahLst/>
              <a:cxnLst/>
              <a:rect l="l" t="t" r="r" b="b"/>
              <a:pathLst>
                <a:path w="3132" h="751" extrusionOk="0">
                  <a:moveTo>
                    <a:pt x="0" y="369"/>
                  </a:moveTo>
                  <a:lnTo>
                    <a:pt x="0" y="369"/>
                  </a:lnTo>
                  <a:cubicBezTo>
                    <a:pt x="0" y="167"/>
                    <a:pt x="167" y="0"/>
                    <a:pt x="381" y="0"/>
                  </a:cubicBezTo>
                  <a:lnTo>
                    <a:pt x="2763" y="0"/>
                  </a:lnTo>
                  <a:cubicBezTo>
                    <a:pt x="2965" y="0"/>
                    <a:pt x="3132" y="167"/>
                    <a:pt x="3132" y="369"/>
                  </a:cubicBezTo>
                  <a:lnTo>
                    <a:pt x="3132" y="369"/>
                  </a:lnTo>
                  <a:cubicBezTo>
                    <a:pt x="3132" y="572"/>
                    <a:pt x="2965" y="750"/>
                    <a:pt x="2763" y="750"/>
                  </a:cubicBezTo>
                  <a:lnTo>
                    <a:pt x="381" y="750"/>
                  </a:lnTo>
                  <a:cubicBezTo>
                    <a:pt x="167" y="750"/>
                    <a:pt x="0" y="572"/>
                    <a:pt x="0" y="3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58;p70"/>
            <p:cNvSpPr/>
            <p:nvPr/>
          </p:nvSpPr>
          <p:spPr>
            <a:xfrm>
              <a:off x="6219075" y="1808770"/>
              <a:ext cx="88980" cy="21332"/>
            </a:xfrm>
            <a:custGeom>
              <a:avLst/>
              <a:gdLst/>
              <a:ahLst/>
              <a:cxnLst/>
              <a:rect l="l" t="t" r="r" b="b"/>
              <a:pathLst>
                <a:path w="3132" h="751" extrusionOk="0">
                  <a:moveTo>
                    <a:pt x="0" y="369"/>
                  </a:moveTo>
                  <a:lnTo>
                    <a:pt x="0" y="369"/>
                  </a:lnTo>
                  <a:cubicBezTo>
                    <a:pt x="0" y="167"/>
                    <a:pt x="167" y="0"/>
                    <a:pt x="381" y="0"/>
                  </a:cubicBezTo>
                  <a:lnTo>
                    <a:pt x="2763" y="0"/>
                  </a:lnTo>
                  <a:cubicBezTo>
                    <a:pt x="2965" y="0"/>
                    <a:pt x="3132" y="167"/>
                    <a:pt x="3132" y="369"/>
                  </a:cubicBezTo>
                  <a:lnTo>
                    <a:pt x="3132" y="369"/>
                  </a:lnTo>
                  <a:cubicBezTo>
                    <a:pt x="3132" y="584"/>
                    <a:pt x="2965" y="750"/>
                    <a:pt x="2763" y="750"/>
                  </a:cubicBezTo>
                  <a:lnTo>
                    <a:pt x="381" y="750"/>
                  </a:lnTo>
                  <a:cubicBezTo>
                    <a:pt x="167" y="750"/>
                    <a:pt x="0" y="584"/>
                    <a:pt x="0" y="3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59;p70"/>
            <p:cNvSpPr/>
            <p:nvPr/>
          </p:nvSpPr>
          <p:spPr>
            <a:xfrm>
              <a:off x="6219075" y="1865921"/>
              <a:ext cx="89321" cy="21332"/>
            </a:xfrm>
            <a:custGeom>
              <a:avLst/>
              <a:gdLst/>
              <a:ahLst/>
              <a:cxnLst/>
              <a:rect l="l" t="t" r="r" b="b"/>
              <a:pathLst>
                <a:path w="3144" h="751" extrusionOk="0">
                  <a:moveTo>
                    <a:pt x="3144" y="369"/>
                  </a:moveTo>
                  <a:cubicBezTo>
                    <a:pt x="3144" y="584"/>
                    <a:pt x="2965" y="750"/>
                    <a:pt x="2763" y="750"/>
                  </a:cubicBezTo>
                  <a:lnTo>
                    <a:pt x="381" y="750"/>
                  </a:lnTo>
                  <a:cubicBezTo>
                    <a:pt x="167" y="750"/>
                    <a:pt x="0" y="584"/>
                    <a:pt x="0" y="369"/>
                  </a:cubicBezTo>
                  <a:cubicBezTo>
                    <a:pt x="0" y="167"/>
                    <a:pt x="167" y="0"/>
                    <a:pt x="381" y="0"/>
                  </a:cubicBezTo>
                  <a:lnTo>
                    <a:pt x="2763" y="0"/>
                  </a:lnTo>
                  <a:cubicBezTo>
                    <a:pt x="2965" y="0"/>
                    <a:pt x="3144" y="167"/>
                    <a:pt x="3144" y="3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60;p70"/>
            <p:cNvSpPr/>
            <p:nvPr/>
          </p:nvSpPr>
          <p:spPr>
            <a:xfrm>
              <a:off x="6219075" y="1923072"/>
              <a:ext cx="88980" cy="21332"/>
            </a:xfrm>
            <a:custGeom>
              <a:avLst/>
              <a:gdLst/>
              <a:ahLst/>
              <a:cxnLst/>
              <a:rect l="l" t="t" r="r" b="b"/>
              <a:pathLst>
                <a:path w="3132" h="751" extrusionOk="0">
                  <a:moveTo>
                    <a:pt x="0" y="381"/>
                  </a:moveTo>
                  <a:lnTo>
                    <a:pt x="0" y="381"/>
                  </a:lnTo>
                  <a:cubicBezTo>
                    <a:pt x="0" y="167"/>
                    <a:pt x="167" y="0"/>
                    <a:pt x="381" y="0"/>
                  </a:cubicBezTo>
                  <a:lnTo>
                    <a:pt x="2763" y="0"/>
                  </a:lnTo>
                  <a:cubicBezTo>
                    <a:pt x="2965" y="0"/>
                    <a:pt x="3132" y="167"/>
                    <a:pt x="3132" y="381"/>
                  </a:cubicBezTo>
                  <a:lnTo>
                    <a:pt x="3132" y="381"/>
                  </a:lnTo>
                  <a:cubicBezTo>
                    <a:pt x="3132" y="584"/>
                    <a:pt x="2965" y="751"/>
                    <a:pt x="2763" y="751"/>
                  </a:cubicBezTo>
                  <a:lnTo>
                    <a:pt x="381" y="751"/>
                  </a:lnTo>
                  <a:cubicBezTo>
                    <a:pt x="167" y="751"/>
                    <a:pt x="0" y="584"/>
                    <a:pt x="0" y="3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61;p70"/>
            <p:cNvSpPr/>
            <p:nvPr/>
          </p:nvSpPr>
          <p:spPr>
            <a:xfrm>
              <a:off x="6219075" y="1980222"/>
              <a:ext cx="88980" cy="21332"/>
            </a:xfrm>
            <a:custGeom>
              <a:avLst/>
              <a:gdLst/>
              <a:ahLst/>
              <a:cxnLst/>
              <a:rect l="l" t="t" r="r" b="b"/>
              <a:pathLst>
                <a:path w="3132" h="751" extrusionOk="0">
                  <a:moveTo>
                    <a:pt x="0" y="382"/>
                  </a:moveTo>
                  <a:lnTo>
                    <a:pt x="0" y="382"/>
                  </a:lnTo>
                  <a:cubicBezTo>
                    <a:pt x="0" y="167"/>
                    <a:pt x="167" y="1"/>
                    <a:pt x="381" y="1"/>
                  </a:cubicBezTo>
                  <a:lnTo>
                    <a:pt x="2763" y="1"/>
                  </a:lnTo>
                  <a:cubicBezTo>
                    <a:pt x="2965" y="1"/>
                    <a:pt x="3132" y="167"/>
                    <a:pt x="3132" y="382"/>
                  </a:cubicBezTo>
                  <a:lnTo>
                    <a:pt x="3132" y="382"/>
                  </a:lnTo>
                  <a:cubicBezTo>
                    <a:pt x="3132" y="584"/>
                    <a:pt x="2965" y="751"/>
                    <a:pt x="2763" y="751"/>
                  </a:cubicBezTo>
                  <a:lnTo>
                    <a:pt x="381" y="751"/>
                  </a:lnTo>
                  <a:cubicBezTo>
                    <a:pt x="167" y="751"/>
                    <a:pt x="0" y="584"/>
                    <a:pt x="0" y="3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62;p70"/>
            <p:cNvSpPr/>
            <p:nvPr/>
          </p:nvSpPr>
          <p:spPr>
            <a:xfrm>
              <a:off x="6219075" y="2037714"/>
              <a:ext cx="88980" cy="21332"/>
            </a:xfrm>
            <a:custGeom>
              <a:avLst/>
              <a:gdLst/>
              <a:ahLst/>
              <a:cxnLst/>
              <a:rect l="l" t="t" r="r" b="b"/>
              <a:pathLst>
                <a:path w="3132" h="751" extrusionOk="0">
                  <a:moveTo>
                    <a:pt x="0" y="370"/>
                  </a:moveTo>
                  <a:lnTo>
                    <a:pt x="0" y="370"/>
                  </a:lnTo>
                  <a:cubicBezTo>
                    <a:pt x="0" y="167"/>
                    <a:pt x="167" y="1"/>
                    <a:pt x="381" y="1"/>
                  </a:cubicBezTo>
                  <a:lnTo>
                    <a:pt x="2763" y="1"/>
                  </a:lnTo>
                  <a:cubicBezTo>
                    <a:pt x="2965" y="1"/>
                    <a:pt x="3132" y="167"/>
                    <a:pt x="3132" y="370"/>
                  </a:cubicBezTo>
                  <a:lnTo>
                    <a:pt x="3132" y="370"/>
                  </a:lnTo>
                  <a:cubicBezTo>
                    <a:pt x="3132" y="572"/>
                    <a:pt x="2965" y="751"/>
                    <a:pt x="2763" y="751"/>
                  </a:cubicBezTo>
                  <a:lnTo>
                    <a:pt x="381" y="751"/>
                  </a:lnTo>
                  <a:cubicBezTo>
                    <a:pt x="167" y="751"/>
                    <a:pt x="0" y="572"/>
                    <a:pt x="0" y="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63;p70"/>
            <p:cNvSpPr/>
            <p:nvPr/>
          </p:nvSpPr>
          <p:spPr>
            <a:xfrm>
              <a:off x="6219075" y="2094865"/>
              <a:ext cx="88980" cy="21332"/>
            </a:xfrm>
            <a:custGeom>
              <a:avLst/>
              <a:gdLst/>
              <a:ahLst/>
              <a:cxnLst/>
              <a:rect l="l" t="t" r="r" b="b"/>
              <a:pathLst>
                <a:path w="3132" h="751" extrusionOk="0">
                  <a:moveTo>
                    <a:pt x="0" y="370"/>
                  </a:moveTo>
                  <a:lnTo>
                    <a:pt x="0" y="370"/>
                  </a:lnTo>
                  <a:cubicBezTo>
                    <a:pt x="0" y="167"/>
                    <a:pt x="167" y="1"/>
                    <a:pt x="381" y="1"/>
                  </a:cubicBezTo>
                  <a:lnTo>
                    <a:pt x="2763" y="1"/>
                  </a:lnTo>
                  <a:cubicBezTo>
                    <a:pt x="2965" y="1"/>
                    <a:pt x="3132" y="167"/>
                    <a:pt x="3132" y="370"/>
                  </a:cubicBezTo>
                  <a:lnTo>
                    <a:pt x="3132" y="370"/>
                  </a:lnTo>
                  <a:cubicBezTo>
                    <a:pt x="3132" y="584"/>
                    <a:pt x="2965" y="751"/>
                    <a:pt x="2763" y="751"/>
                  </a:cubicBezTo>
                  <a:lnTo>
                    <a:pt x="381" y="751"/>
                  </a:lnTo>
                  <a:cubicBezTo>
                    <a:pt x="167" y="751"/>
                    <a:pt x="0" y="584"/>
                    <a:pt x="0" y="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64;p70"/>
            <p:cNvSpPr/>
            <p:nvPr/>
          </p:nvSpPr>
          <p:spPr>
            <a:xfrm>
              <a:off x="6219075" y="2152016"/>
              <a:ext cx="88980" cy="21361"/>
            </a:xfrm>
            <a:custGeom>
              <a:avLst/>
              <a:gdLst/>
              <a:ahLst/>
              <a:cxnLst/>
              <a:rect l="l" t="t" r="r" b="b"/>
              <a:pathLst>
                <a:path w="3132" h="752" extrusionOk="0">
                  <a:moveTo>
                    <a:pt x="0" y="382"/>
                  </a:moveTo>
                  <a:lnTo>
                    <a:pt x="0" y="382"/>
                  </a:lnTo>
                  <a:cubicBezTo>
                    <a:pt x="0" y="168"/>
                    <a:pt x="167" y="1"/>
                    <a:pt x="381" y="1"/>
                  </a:cubicBezTo>
                  <a:lnTo>
                    <a:pt x="2763" y="1"/>
                  </a:lnTo>
                  <a:cubicBezTo>
                    <a:pt x="2965" y="1"/>
                    <a:pt x="3132" y="168"/>
                    <a:pt x="3132" y="382"/>
                  </a:cubicBezTo>
                  <a:lnTo>
                    <a:pt x="3132" y="382"/>
                  </a:lnTo>
                  <a:cubicBezTo>
                    <a:pt x="3132" y="584"/>
                    <a:pt x="2965" y="751"/>
                    <a:pt x="2763" y="751"/>
                  </a:cubicBezTo>
                  <a:lnTo>
                    <a:pt x="381" y="751"/>
                  </a:lnTo>
                  <a:cubicBezTo>
                    <a:pt x="167" y="751"/>
                    <a:pt x="0" y="584"/>
                    <a:pt x="0" y="3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65;p70"/>
            <p:cNvSpPr/>
            <p:nvPr/>
          </p:nvSpPr>
          <p:spPr>
            <a:xfrm>
              <a:off x="6219075" y="2209195"/>
              <a:ext cx="88980" cy="21332"/>
            </a:xfrm>
            <a:custGeom>
              <a:avLst/>
              <a:gdLst/>
              <a:ahLst/>
              <a:cxnLst/>
              <a:rect l="l" t="t" r="r" b="b"/>
              <a:pathLst>
                <a:path w="3132" h="751" extrusionOk="0">
                  <a:moveTo>
                    <a:pt x="0" y="381"/>
                  </a:moveTo>
                  <a:lnTo>
                    <a:pt x="0" y="381"/>
                  </a:lnTo>
                  <a:cubicBezTo>
                    <a:pt x="0" y="167"/>
                    <a:pt x="167" y="0"/>
                    <a:pt x="381" y="0"/>
                  </a:cubicBezTo>
                  <a:lnTo>
                    <a:pt x="2763" y="0"/>
                  </a:lnTo>
                  <a:cubicBezTo>
                    <a:pt x="2965" y="0"/>
                    <a:pt x="3132" y="167"/>
                    <a:pt x="3132" y="381"/>
                  </a:cubicBezTo>
                  <a:lnTo>
                    <a:pt x="3132" y="381"/>
                  </a:lnTo>
                  <a:cubicBezTo>
                    <a:pt x="3132" y="583"/>
                    <a:pt x="2965" y="750"/>
                    <a:pt x="2763" y="750"/>
                  </a:cubicBezTo>
                  <a:lnTo>
                    <a:pt x="381" y="750"/>
                  </a:lnTo>
                  <a:cubicBezTo>
                    <a:pt x="167" y="750"/>
                    <a:pt x="0" y="583"/>
                    <a:pt x="0" y="3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66;p70"/>
            <p:cNvSpPr/>
            <p:nvPr/>
          </p:nvSpPr>
          <p:spPr>
            <a:xfrm>
              <a:off x="6219075" y="2266346"/>
              <a:ext cx="88980" cy="21332"/>
            </a:xfrm>
            <a:custGeom>
              <a:avLst/>
              <a:gdLst/>
              <a:ahLst/>
              <a:cxnLst/>
              <a:rect l="l" t="t" r="r" b="b"/>
              <a:pathLst>
                <a:path w="3132" h="751" extrusionOk="0">
                  <a:moveTo>
                    <a:pt x="0" y="381"/>
                  </a:moveTo>
                  <a:lnTo>
                    <a:pt x="0" y="381"/>
                  </a:lnTo>
                  <a:cubicBezTo>
                    <a:pt x="0" y="167"/>
                    <a:pt x="167" y="0"/>
                    <a:pt x="381" y="0"/>
                  </a:cubicBezTo>
                  <a:lnTo>
                    <a:pt x="2763" y="0"/>
                  </a:lnTo>
                  <a:cubicBezTo>
                    <a:pt x="2965" y="0"/>
                    <a:pt x="3132" y="167"/>
                    <a:pt x="3132" y="381"/>
                  </a:cubicBezTo>
                  <a:lnTo>
                    <a:pt x="3132" y="381"/>
                  </a:lnTo>
                  <a:cubicBezTo>
                    <a:pt x="3132" y="584"/>
                    <a:pt x="2965" y="750"/>
                    <a:pt x="2763" y="750"/>
                  </a:cubicBezTo>
                  <a:lnTo>
                    <a:pt x="381" y="750"/>
                  </a:lnTo>
                  <a:cubicBezTo>
                    <a:pt x="167" y="750"/>
                    <a:pt x="0" y="584"/>
                    <a:pt x="0" y="3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67;p70"/>
            <p:cNvSpPr/>
            <p:nvPr/>
          </p:nvSpPr>
          <p:spPr>
            <a:xfrm>
              <a:off x="6219075" y="2323838"/>
              <a:ext cx="88980" cy="21332"/>
            </a:xfrm>
            <a:custGeom>
              <a:avLst/>
              <a:gdLst/>
              <a:ahLst/>
              <a:cxnLst/>
              <a:rect l="l" t="t" r="r" b="b"/>
              <a:pathLst>
                <a:path w="3132" h="751" extrusionOk="0">
                  <a:moveTo>
                    <a:pt x="0" y="369"/>
                  </a:moveTo>
                  <a:lnTo>
                    <a:pt x="0" y="369"/>
                  </a:lnTo>
                  <a:cubicBezTo>
                    <a:pt x="0" y="167"/>
                    <a:pt x="167" y="0"/>
                    <a:pt x="381" y="0"/>
                  </a:cubicBezTo>
                  <a:lnTo>
                    <a:pt x="2763" y="0"/>
                  </a:lnTo>
                  <a:cubicBezTo>
                    <a:pt x="2965" y="0"/>
                    <a:pt x="3132" y="167"/>
                    <a:pt x="3132" y="369"/>
                  </a:cubicBezTo>
                  <a:lnTo>
                    <a:pt x="3132" y="369"/>
                  </a:lnTo>
                  <a:cubicBezTo>
                    <a:pt x="3132" y="584"/>
                    <a:pt x="2965" y="750"/>
                    <a:pt x="2763" y="750"/>
                  </a:cubicBezTo>
                  <a:lnTo>
                    <a:pt x="381" y="750"/>
                  </a:lnTo>
                  <a:cubicBezTo>
                    <a:pt x="167" y="750"/>
                    <a:pt x="0" y="584"/>
                    <a:pt x="0" y="3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68;p70"/>
            <p:cNvSpPr/>
            <p:nvPr/>
          </p:nvSpPr>
          <p:spPr>
            <a:xfrm>
              <a:off x="6219075" y="2380989"/>
              <a:ext cx="88980" cy="21332"/>
            </a:xfrm>
            <a:custGeom>
              <a:avLst/>
              <a:gdLst/>
              <a:ahLst/>
              <a:cxnLst/>
              <a:rect l="l" t="t" r="r" b="b"/>
              <a:pathLst>
                <a:path w="3132" h="751" extrusionOk="0">
                  <a:moveTo>
                    <a:pt x="0" y="370"/>
                  </a:moveTo>
                  <a:lnTo>
                    <a:pt x="0" y="370"/>
                  </a:lnTo>
                  <a:cubicBezTo>
                    <a:pt x="0" y="167"/>
                    <a:pt x="167" y="0"/>
                    <a:pt x="381" y="0"/>
                  </a:cubicBezTo>
                  <a:lnTo>
                    <a:pt x="2763" y="0"/>
                  </a:lnTo>
                  <a:cubicBezTo>
                    <a:pt x="2965" y="0"/>
                    <a:pt x="3132" y="167"/>
                    <a:pt x="3132" y="370"/>
                  </a:cubicBezTo>
                  <a:lnTo>
                    <a:pt x="3132" y="370"/>
                  </a:lnTo>
                  <a:cubicBezTo>
                    <a:pt x="3132" y="584"/>
                    <a:pt x="2965" y="751"/>
                    <a:pt x="2763" y="751"/>
                  </a:cubicBezTo>
                  <a:lnTo>
                    <a:pt x="381" y="751"/>
                  </a:lnTo>
                  <a:cubicBezTo>
                    <a:pt x="167" y="751"/>
                    <a:pt x="0" y="584"/>
                    <a:pt x="0" y="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69;p70"/>
            <p:cNvSpPr/>
            <p:nvPr/>
          </p:nvSpPr>
          <p:spPr>
            <a:xfrm>
              <a:off x="6219075" y="2438139"/>
              <a:ext cx="88980" cy="21332"/>
            </a:xfrm>
            <a:custGeom>
              <a:avLst/>
              <a:gdLst/>
              <a:ahLst/>
              <a:cxnLst/>
              <a:rect l="l" t="t" r="r" b="b"/>
              <a:pathLst>
                <a:path w="3132" h="751" extrusionOk="0">
                  <a:moveTo>
                    <a:pt x="0" y="382"/>
                  </a:moveTo>
                  <a:lnTo>
                    <a:pt x="0" y="382"/>
                  </a:lnTo>
                  <a:cubicBezTo>
                    <a:pt x="0" y="167"/>
                    <a:pt x="167" y="1"/>
                    <a:pt x="381" y="1"/>
                  </a:cubicBezTo>
                  <a:lnTo>
                    <a:pt x="2763" y="1"/>
                  </a:lnTo>
                  <a:cubicBezTo>
                    <a:pt x="2965" y="1"/>
                    <a:pt x="3132" y="167"/>
                    <a:pt x="3132" y="382"/>
                  </a:cubicBezTo>
                  <a:lnTo>
                    <a:pt x="3132" y="382"/>
                  </a:lnTo>
                  <a:cubicBezTo>
                    <a:pt x="3132" y="584"/>
                    <a:pt x="2965" y="751"/>
                    <a:pt x="2763" y="751"/>
                  </a:cubicBezTo>
                  <a:lnTo>
                    <a:pt x="381" y="751"/>
                  </a:lnTo>
                  <a:cubicBezTo>
                    <a:pt x="167" y="751"/>
                    <a:pt x="0" y="584"/>
                    <a:pt x="0" y="3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70;p70"/>
            <p:cNvSpPr/>
            <p:nvPr/>
          </p:nvSpPr>
          <p:spPr>
            <a:xfrm>
              <a:off x="6219075" y="2495290"/>
              <a:ext cx="88980" cy="21332"/>
            </a:xfrm>
            <a:custGeom>
              <a:avLst/>
              <a:gdLst/>
              <a:ahLst/>
              <a:cxnLst/>
              <a:rect l="l" t="t" r="r" b="b"/>
              <a:pathLst>
                <a:path w="3132" h="751" extrusionOk="0">
                  <a:moveTo>
                    <a:pt x="0" y="382"/>
                  </a:moveTo>
                  <a:lnTo>
                    <a:pt x="0" y="382"/>
                  </a:lnTo>
                  <a:cubicBezTo>
                    <a:pt x="0" y="167"/>
                    <a:pt x="167" y="1"/>
                    <a:pt x="381" y="1"/>
                  </a:cubicBezTo>
                  <a:lnTo>
                    <a:pt x="2763" y="1"/>
                  </a:lnTo>
                  <a:cubicBezTo>
                    <a:pt x="2965" y="1"/>
                    <a:pt x="3132" y="167"/>
                    <a:pt x="3132" y="382"/>
                  </a:cubicBezTo>
                  <a:lnTo>
                    <a:pt x="3132" y="382"/>
                  </a:lnTo>
                  <a:cubicBezTo>
                    <a:pt x="3132" y="584"/>
                    <a:pt x="2965" y="751"/>
                    <a:pt x="2763" y="751"/>
                  </a:cubicBezTo>
                  <a:lnTo>
                    <a:pt x="381" y="751"/>
                  </a:lnTo>
                  <a:cubicBezTo>
                    <a:pt x="167" y="751"/>
                    <a:pt x="0" y="584"/>
                    <a:pt x="0" y="3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71;p70"/>
            <p:cNvSpPr/>
            <p:nvPr/>
          </p:nvSpPr>
          <p:spPr>
            <a:xfrm>
              <a:off x="7398914" y="1422547"/>
              <a:ext cx="95088" cy="95384"/>
            </a:xfrm>
            <a:custGeom>
              <a:avLst/>
              <a:gdLst/>
              <a:ahLst/>
              <a:cxnLst/>
              <a:rect l="l" t="t" r="r" b="b"/>
              <a:pathLst>
                <a:path w="3347" h="3358" extrusionOk="0">
                  <a:moveTo>
                    <a:pt x="3132" y="0"/>
                  </a:moveTo>
                  <a:cubicBezTo>
                    <a:pt x="3013" y="0"/>
                    <a:pt x="2918" y="96"/>
                    <a:pt x="2918" y="215"/>
                  </a:cubicBezTo>
                  <a:lnTo>
                    <a:pt x="2929" y="2239"/>
                  </a:lnTo>
                  <a:cubicBezTo>
                    <a:pt x="2929" y="2620"/>
                    <a:pt x="2608" y="2941"/>
                    <a:pt x="2227" y="2941"/>
                  </a:cubicBezTo>
                  <a:lnTo>
                    <a:pt x="215" y="2941"/>
                  </a:lnTo>
                  <a:cubicBezTo>
                    <a:pt x="96" y="2941"/>
                    <a:pt x="0" y="3036"/>
                    <a:pt x="0" y="3144"/>
                  </a:cubicBezTo>
                  <a:cubicBezTo>
                    <a:pt x="0" y="3263"/>
                    <a:pt x="96" y="3358"/>
                    <a:pt x="215" y="3358"/>
                  </a:cubicBezTo>
                  <a:lnTo>
                    <a:pt x="2227" y="3358"/>
                  </a:lnTo>
                  <a:cubicBezTo>
                    <a:pt x="2846" y="3346"/>
                    <a:pt x="3346" y="2846"/>
                    <a:pt x="3346" y="2239"/>
                  </a:cubicBezTo>
                  <a:lnTo>
                    <a:pt x="3346" y="215"/>
                  </a:lnTo>
                  <a:cubicBezTo>
                    <a:pt x="3346" y="96"/>
                    <a:pt x="3251" y="0"/>
                    <a:pt x="3132" y="0"/>
                  </a:cubicBezTo>
                  <a:close/>
                </a:path>
              </a:pathLst>
            </a:custGeom>
            <a:solidFill>
              <a:srgbClr val="1E025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72;p70"/>
            <p:cNvSpPr/>
            <p:nvPr/>
          </p:nvSpPr>
          <p:spPr>
            <a:xfrm>
              <a:off x="7385050" y="1409026"/>
              <a:ext cx="57189" cy="66979"/>
            </a:xfrm>
            <a:custGeom>
              <a:avLst/>
              <a:gdLst/>
              <a:ahLst/>
              <a:cxnLst/>
              <a:rect l="l" t="t" r="r" b="b"/>
              <a:pathLst>
                <a:path w="2013" h="2358" extrusionOk="0">
                  <a:moveTo>
                    <a:pt x="465" y="0"/>
                  </a:moveTo>
                  <a:cubicBezTo>
                    <a:pt x="215" y="0"/>
                    <a:pt x="0" y="202"/>
                    <a:pt x="0" y="464"/>
                  </a:cubicBezTo>
                  <a:lnTo>
                    <a:pt x="0" y="2155"/>
                  </a:lnTo>
                  <a:cubicBezTo>
                    <a:pt x="0" y="2274"/>
                    <a:pt x="96" y="2357"/>
                    <a:pt x="215" y="2357"/>
                  </a:cubicBezTo>
                  <a:cubicBezTo>
                    <a:pt x="322" y="2357"/>
                    <a:pt x="417" y="2274"/>
                    <a:pt x="417" y="2155"/>
                  </a:cubicBezTo>
                  <a:lnTo>
                    <a:pt x="417" y="464"/>
                  </a:lnTo>
                  <a:cubicBezTo>
                    <a:pt x="417" y="429"/>
                    <a:pt x="441" y="417"/>
                    <a:pt x="465" y="417"/>
                  </a:cubicBezTo>
                  <a:lnTo>
                    <a:pt x="1751" y="417"/>
                  </a:lnTo>
                  <a:cubicBezTo>
                    <a:pt x="2012" y="393"/>
                    <a:pt x="2012" y="12"/>
                    <a:pt x="1751" y="0"/>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73;p70"/>
            <p:cNvSpPr/>
            <p:nvPr/>
          </p:nvSpPr>
          <p:spPr>
            <a:xfrm>
              <a:off x="6208251" y="2610615"/>
              <a:ext cx="95088" cy="95072"/>
            </a:xfrm>
            <a:custGeom>
              <a:avLst/>
              <a:gdLst/>
              <a:ahLst/>
              <a:cxnLst/>
              <a:rect l="l" t="t" r="r" b="b"/>
              <a:pathLst>
                <a:path w="3347" h="3347" extrusionOk="0">
                  <a:moveTo>
                    <a:pt x="3144" y="1"/>
                  </a:moveTo>
                  <a:cubicBezTo>
                    <a:pt x="3025" y="1"/>
                    <a:pt x="2929" y="96"/>
                    <a:pt x="2929" y="203"/>
                  </a:cubicBezTo>
                  <a:lnTo>
                    <a:pt x="2929" y="2215"/>
                  </a:lnTo>
                  <a:cubicBezTo>
                    <a:pt x="2929" y="2608"/>
                    <a:pt x="2620" y="2930"/>
                    <a:pt x="2227" y="2930"/>
                  </a:cubicBezTo>
                  <a:lnTo>
                    <a:pt x="215" y="2930"/>
                  </a:lnTo>
                  <a:cubicBezTo>
                    <a:pt x="96" y="2930"/>
                    <a:pt x="0" y="3013"/>
                    <a:pt x="0" y="3132"/>
                  </a:cubicBezTo>
                  <a:cubicBezTo>
                    <a:pt x="0" y="3251"/>
                    <a:pt x="96" y="3346"/>
                    <a:pt x="215" y="3346"/>
                  </a:cubicBezTo>
                  <a:lnTo>
                    <a:pt x="2227" y="3346"/>
                  </a:lnTo>
                  <a:cubicBezTo>
                    <a:pt x="2846" y="3346"/>
                    <a:pt x="3346" y="2834"/>
                    <a:pt x="3346" y="2215"/>
                  </a:cubicBezTo>
                  <a:lnTo>
                    <a:pt x="3346" y="203"/>
                  </a:lnTo>
                  <a:cubicBezTo>
                    <a:pt x="3346" y="96"/>
                    <a:pt x="3251" y="1"/>
                    <a:pt x="3144" y="1"/>
                  </a:cubicBezTo>
                  <a:close/>
                </a:path>
              </a:pathLst>
            </a:custGeom>
            <a:solidFill>
              <a:srgbClr val="1E025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74;p70"/>
            <p:cNvSpPr/>
            <p:nvPr/>
          </p:nvSpPr>
          <p:spPr>
            <a:xfrm>
              <a:off x="6194387" y="2596753"/>
              <a:ext cx="57189" cy="67320"/>
            </a:xfrm>
            <a:custGeom>
              <a:avLst/>
              <a:gdLst/>
              <a:ahLst/>
              <a:cxnLst/>
              <a:rect l="l" t="t" r="r" b="b"/>
              <a:pathLst>
                <a:path w="2013" h="2370" extrusionOk="0">
                  <a:moveTo>
                    <a:pt x="477" y="1"/>
                  </a:moveTo>
                  <a:cubicBezTo>
                    <a:pt x="215" y="1"/>
                    <a:pt x="0" y="203"/>
                    <a:pt x="0" y="465"/>
                  </a:cubicBezTo>
                  <a:lnTo>
                    <a:pt x="0" y="2156"/>
                  </a:lnTo>
                  <a:cubicBezTo>
                    <a:pt x="0" y="2275"/>
                    <a:pt x="96" y="2370"/>
                    <a:pt x="215" y="2370"/>
                  </a:cubicBezTo>
                  <a:cubicBezTo>
                    <a:pt x="334" y="2370"/>
                    <a:pt x="429" y="2275"/>
                    <a:pt x="429" y="2156"/>
                  </a:cubicBezTo>
                  <a:lnTo>
                    <a:pt x="429" y="465"/>
                  </a:lnTo>
                  <a:cubicBezTo>
                    <a:pt x="429" y="441"/>
                    <a:pt x="441" y="417"/>
                    <a:pt x="477" y="417"/>
                  </a:cubicBezTo>
                  <a:lnTo>
                    <a:pt x="1762" y="417"/>
                  </a:lnTo>
                  <a:cubicBezTo>
                    <a:pt x="2012" y="393"/>
                    <a:pt x="2012" y="24"/>
                    <a:pt x="1762"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75;p70"/>
            <p:cNvSpPr/>
            <p:nvPr/>
          </p:nvSpPr>
          <p:spPr>
            <a:xfrm>
              <a:off x="7398914" y="2610615"/>
              <a:ext cx="95088" cy="95072"/>
            </a:xfrm>
            <a:custGeom>
              <a:avLst/>
              <a:gdLst/>
              <a:ahLst/>
              <a:cxnLst/>
              <a:rect l="l" t="t" r="r" b="b"/>
              <a:pathLst>
                <a:path w="3347" h="3347" extrusionOk="0">
                  <a:moveTo>
                    <a:pt x="3144" y="1"/>
                  </a:moveTo>
                  <a:cubicBezTo>
                    <a:pt x="3025" y="1"/>
                    <a:pt x="2929" y="96"/>
                    <a:pt x="2929" y="203"/>
                  </a:cubicBezTo>
                  <a:lnTo>
                    <a:pt x="2929" y="2215"/>
                  </a:lnTo>
                  <a:cubicBezTo>
                    <a:pt x="2929" y="2608"/>
                    <a:pt x="2608" y="2930"/>
                    <a:pt x="2227" y="2930"/>
                  </a:cubicBezTo>
                  <a:lnTo>
                    <a:pt x="215" y="2930"/>
                  </a:lnTo>
                  <a:cubicBezTo>
                    <a:pt x="96" y="2930"/>
                    <a:pt x="0" y="3013"/>
                    <a:pt x="0" y="3132"/>
                  </a:cubicBezTo>
                  <a:cubicBezTo>
                    <a:pt x="0" y="3251"/>
                    <a:pt x="96" y="3346"/>
                    <a:pt x="215" y="3346"/>
                  </a:cubicBezTo>
                  <a:lnTo>
                    <a:pt x="2227" y="3346"/>
                  </a:lnTo>
                  <a:cubicBezTo>
                    <a:pt x="2846" y="3346"/>
                    <a:pt x="3346" y="2834"/>
                    <a:pt x="3346" y="2215"/>
                  </a:cubicBezTo>
                  <a:lnTo>
                    <a:pt x="3346" y="203"/>
                  </a:lnTo>
                  <a:cubicBezTo>
                    <a:pt x="3346" y="96"/>
                    <a:pt x="3251" y="1"/>
                    <a:pt x="3144" y="1"/>
                  </a:cubicBezTo>
                  <a:close/>
                </a:path>
              </a:pathLst>
            </a:custGeom>
            <a:solidFill>
              <a:srgbClr val="1E025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76;p70"/>
            <p:cNvSpPr/>
            <p:nvPr/>
          </p:nvSpPr>
          <p:spPr>
            <a:xfrm>
              <a:off x="7385050" y="2596753"/>
              <a:ext cx="57189" cy="67320"/>
            </a:xfrm>
            <a:custGeom>
              <a:avLst/>
              <a:gdLst/>
              <a:ahLst/>
              <a:cxnLst/>
              <a:rect l="l" t="t" r="r" b="b"/>
              <a:pathLst>
                <a:path w="2013" h="2370" extrusionOk="0">
                  <a:moveTo>
                    <a:pt x="465" y="1"/>
                  </a:moveTo>
                  <a:cubicBezTo>
                    <a:pt x="215" y="1"/>
                    <a:pt x="0" y="203"/>
                    <a:pt x="0" y="465"/>
                  </a:cubicBezTo>
                  <a:lnTo>
                    <a:pt x="0" y="2156"/>
                  </a:lnTo>
                  <a:cubicBezTo>
                    <a:pt x="0" y="2275"/>
                    <a:pt x="96" y="2370"/>
                    <a:pt x="215" y="2370"/>
                  </a:cubicBezTo>
                  <a:cubicBezTo>
                    <a:pt x="322" y="2370"/>
                    <a:pt x="417" y="2275"/>
                    <a:pt x="417" y="2156"/>
                  </a:cubicBezTo>
                  <a:lnTo>
                    <a:pt x="417" y="465"/>
                  </a:lnTo>
                  <a:cubicBezTo>
                    <a:pt x="417" y="441"/>
                    <a:pt x="441" y="417"/>
                    <a:pt x="465" y="417"/>
                  </a:cubicBezTo>
                  <a:lnTo>
                    <a:pt x="1751" y="417"/>
                  </a:lnTo>
                  <a:cubicBezTo>
                    <a:pt x="2012" y="393"/>
                    <a:pt x="2012" y="24"/>
                    <a:pt x="1751"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77;p70"/>
            <p:cNvSpPr/>
            <p:nvPr/>
          </p:nvSpPr>
          <p:spPr>
            <a:xfrm>
              <a:off x="6365529" y="1579797"/>
              <a:ext cx="937019" cy="936825"/>
            </a:xfrm>
            <a:custGeom>
              <a:avLst/>
              <a:gdLst/>
              <a:ahLst/>
              <a:cxnLst/>
              <a:rect l="l" t="t" r="r" b="b"/>
              <a:pathLst>
                <a:path w="32982" h="32981" extrusionOk="0">
                  <a:moveTo>
                    <a:pt x="537" y="1"/>
                  </a:moveTo>
                  <a:lnTo>
                    <a:pt x="32445" y="1"/>
                  </a:lnTo>
                  <a:cubicBezTo>
                    <a:pt x="32743" y="1"/>
                    <a:pt x="32981" y="239"/>
                    <a:pt x="32981" y="536"/>
                  </a:cubicBezTo>
                  <a:lnTo>
                    <a:pt x="32981" y="32445"/>
                  </a:lnTo>
                  <a:cubicBezTo>
                    <a:pt x="32981" y="32743"/>
                    <a:pt x="32743" y="32981"/>
                    <a:pt x="32445" y="32981"/>
                  </a:cubicBezTo>
                  <a:lnTo>
                    <a:pt x="537" y="32981"/>
                  </a:lnTo>
                  <a:cubicBezTo>
                    <a:pt x="239" y="32981"/>
                    <a:pt x="1" y="32743"/>
                    <a:pt x="1" y="32445"/>
                  </a:cubicBezTo>
                  <a:lnTo>
                    <a:pt x="1" y="536"/>
                  </a:lnTo>
                  <a:cubicBezTo>
                    <a:pt x="1" y="239"/>
                    <a:pt x="239" y="1"/>
                    <a:pt x="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78;p70"/>
            <p:cNvSpPr/>
            <p:nvPr/>
          </p:nvSpPr>
          <p:spPr>
            <a:xfrm>
              <a:off x="6380757" y="1595022"/>
              <a:ext cx="906563" cy="906404"/>
            </a:xfrm>
            <a:custGeom>
              <a:avLst/>
              <a:gdLst/>
              <a:ahLst/>
              <a:cxnLst/>
              <a:rect l="l" t="t" r="r" b="b"/>
              <a:pathLst>
                <a:path w="31910" h="31910" extrusionOk="0">
                  <a:moveTo>
                    <a:pt x="275" y="0"/>
                  </a:moveTo>
                  <a:lnTo>
                    <a:pt x="31636" y="0"/>
                  </a:lnTo>
                  <a:cubicBezTo>
                    <a:pt x="31790" y="0"/>
                    <a:pt x="31909" y="120"/>
                    <a:pt x="31909" y="274"/>
                  </a:cubicBezTo>
                  <a:lnTo>
                    <a:pt x="31909" y="31635"/>
                  </a:lnTo>
                  <a:cubicBezTo>
                    <a:pt x="31909" y="31790"/>
                    <a:pt x="31790" y="31909"/>
                    <a:pt x="31636" y="31909"/>
                  </a:cubicBezTo>
                  <a:lnTo>
                    <a:pt x="275" y="31909"/>
                  </a:lnTo>
                  <a:cubicBezTo>
                    <a:pt x="120" y="31909"/>
                    <a:pt x="1" y="31790"/>
                    <a:pt x="1" y="31635"/>
                  </a:cubicBezTo>
                  <a:lnTo>
                    <a:pt x="1" y="274"/>
                  </a:lnTo>
                  <a:cubicBezTo>
                    <a:pt x="1" y="120"/>
                    <a:pt x="120" y="0"/>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79;p70"/>
            <p:cNvSpPr/>
            <p:nvPr/>
          </p:nvSpPr>
          <p:spPr>
            <a:xfrm>
              <a:off x="6938559" y="2249104"/>
              <a:ext cx="208046" cy="197528"/>
            </a:xfrm>
            <a:custGeom>
              <a:avLst/>
              <a:gdLst/>
              <a:ahLst/>
              <a:cxnLst/>
              <a:rect l="l" t="t" r="r" b="b"/>
              <a:pathLst>
                <a:path w="7323" h="6954" extrusionOk="0">
                  <a:moveTo>
                    <a:pt x="3667" y="1834"/>
                  </a:moveTo>
                  <a:lnTo>
                    <a:pt x="4513" y="4167"/>
                  </a:lnTo>
                  <a:lnTo>
                    <a:pt x="2810" y="4167"/>
                  </a:lnTo>
                  <a:lnTo>
                    <a:pt x="3667" y="1834"/>
                  </a:lnTo>
                  <a:close/>
                  <a:moveTo>
                    <a:pt x="2798" y="0"/>
                  </a:moveTo>
                  <a:lnTo>
                    <a:pt x="0" y="6953"/>
                  </a:lnTo>
                  <a:lnTo>
                    <a:pt x="1822" y="6953"/>
                  </a:lnTo>
                  <a:lnTo>
                    <a:pt x="2381" y="5524"/>
                  </a:lnTo>
                  <a:lnTo>
                    <a:pt x="4953" y="5524"/>
                  </a:lnTo>
                  <a:lnTo>
                    <a:pt x="5513" y="6953"/>
                  </a:lnTo>
                  <a:lnTo>
                    <a:pt x="7322" y="6953"/>
                  </a:lnTo>
                  <a:lnTo>
                    <a:pt x="45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80;p70"/>
            <p:cNvSpPr/>
            <p:nvPr/>
          </p:nvSpPr>
          <p:spPr>
            <a:xfrm>
              <a:off x="7166520" y="2249104"/>
              <a:ext cx="50087" cy="197528"/>
            </a:xfrm>
            <a:custGeom>
              <a:avLst/>
              <a:gdLst/>
              <a:ahLst/>
              <a:cxnLst/>
              <a:rect l="l" t="t" r="r" b="b"/>
              <a:pathLst>
                <a:path w="1763" h="6954" extrusionOk="0">
                  <a:moveTo>
                    <a:pt x="1" y="0"/>
                  </a:moveTo>
                  <a:lnTo>
                    <a:pt x="1" y="6953"/>
                  </a:lnTo>
                  <a:lnTo>
                    <a:pt x="1763" y="6953"/>
                  </a:lnTo>
                  <a:lnTo>
                    <a:pt x="17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81;p70"/>
            <p:cNvSpPr/>
            <p:nvPr/>
          </p:nvSpPr>
          <p:spPr>
            <a:xfrm>
              <a:off x="6323937" y="1316682"/>
              <a:ext cx="116737" cy="47380"/>
            </a:xfrm>
            <a:custGeom>
              <a:avLst/>
              <a:gdLst/>
              <a:ahLst/>
              <a:cxnLst/>
              <a:rect l="l" t="t" r="r" b="b"/>
              <a:pathLst>
                <a:path w="4109" h="1668" extrusionOk="0">
                  <a:moveTo>
                    <a:pt x="512" y="13"/>
                  </a:moveTo>
                  <a:lnTo>
                    <a:pt x="3596" y="13"/>
                  </a:lnTo>
                  <a:cubicBezTo>
                    <a:pt x="3870" y="1"/>
                    <a:pt x="4108" y="239"/>
                    <a:pt x="4108" y="513"/>
                  </a:cubicBezTo>
                  <a:lnTo>
                    <a:pt x="4108" y="1668"/>
                  </a:lnTo>
                  <a:lnTo>
                    <a:pt x="0" y="1668"/>
                  </a:lnTo>
                  <a:lnTo>
                    <a:pt x="0" y="513"/>
                  </a:lnTo>
                  <a:cubicBezTo>
                    <a:pt x="0" y="239"/>
                    <a:pt x="227" y="13"/>
                    <a:pt x="512" y="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82;p70"/>
            <p:cNvSpPr/>
            <p:nvPr/>
          </p:nvSpPr>
          <p:spPr>
            <a:xfrm>
              <a:off x="6504227" y="1316682"/>
              <a:ext cx="116737" cy="47380"/>
            </a:xfrm>
            <a:custGeom>
              <a:avLst/>
              <a:gdLst/>
              <a:ahLst/>
              <a:cxnLst/>
              <a:rect l="l" t="t" r="r" b="b"/>
              <a:pathLst>
                <a:path w="4109" h="1668" extrusionOk="0">
                  <a:moveTo>
                    <a:pt x="524" y="13"/>
                  </a:moveTo>
                  <a:lnTo>
                    <a:pt x="3608" y="13"/>
                  </a:lnTo>
                  <a:cubicBezTo>
                    <a:pt x="3882" y="1"/>
                    <a:pt x="4108" y="239"/>
                    <a:pt x="4108" y="513"/>
                  </a:cubicBezTo>
                  <a:lnTo>
                    <a:pt x="4108" y="1668"/>
                  </a:lnTo>
                  <a:lnTo>
                    <a:pt x="12" y="1668"/>
                  </a:lnTo>
                  <a:lnTo>
                    <a:pt x="12" y="513"/>
                  </a:lnTo>
                  <a:cubicBezTo>
                    <a:pt x="0" y="227"/>
                    <a:pt x="239" y="1"/>
                    <a:pt x="524" y="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83;p70"/>
            <p:cNvSpPr/>
            <p:nvPr/>
          </p:nvSpPr>
          <p:spPr>
            <a:xfrm>
              <a:off x="6685198" y="1317023"/>
              <a:ext cx="116396" cy="47039"/>
            </a:xfrm>
            <a:custGeom>
              <a:avLst/>
              <a:gdLst/>
              <a:ahLst/>
              <a:cxnLst/>
              <a:rect l="l" t="t" r="r" b="b"/>
              <a:pathLst>
                <a:path w="4097" h="1656" extrusionOk="0">
                  <a:moveTo>
                    <a:pt x="512" y="1"/>
                  </a:moveTo>
                  <a:lnTo>
                    <a:pt x="3596" y="1"/>
                  </a:lnTo>
                  <a:cubicBezTo>
                    <a:pt x="3870" y="1"/>
                    <a:pt x="4096" y="227"/>
                    <a:pt x="4096" y="501"/>
                  </a:cubicBezTo>
                  <a:lnTo>
                    <a:pt x="4096" y="1656"/>
                  </a:lnTo>
                  <a:lnTo>
                    <a:pt x="0" y="1656"/>
                  </a:lnTo>
                  <a:lnTo>
                    <a:pt x="0" y="501"/>
                  </a:lnTo>
                  <a:cubicBezTo>
                    <a:pt x="0" y="227"/>
                    <a:pt x="227"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84;p70"/>
            <p:cNvSpPr/>
            <p:nvPr/>
          </p:nvSpPr>
          <p:spPr>
            <a:xfrm>
              <a:off x="6865829" y="1317023"/>
              <a:ext cx="116367" cy="47039"/>
            </a:xfrm>
            <a:custGeom>
              <a:avLst/>
              <a:gdLst/>
              <a:ahLst/>
              <a:cxnLst/>
              <a:rect l="l" t="t" r="r" b="b"/>
              <a:pathLst>
                <a:path w="4096" h="1656" extrusionOk="0">
                  <a:moveTo>
                    <a:pt x="512" y="1"/>
                  </a:moveTo>
                  <a:lnTo>
                    <a:pt x="3596" y="1"/>
                  </a:lnTo>
                  <a:cubicBezTo>
                    <a:pt x="3870" y="1"/>
                    <a:pt x="4096" y="227"/>
                    <a:pt x="4096" y="501"/>
                  </a:cubicBezTo>
                  <a:lnTo>
                    <a:pt x="4096" y="1656"/>
                  </a:lnTo>
                  <a:lnTo>
                    <a:pt x="0" y="1656"/>
                  </a:lnTo>
                  <a:lnTo>
                    <a:pt x="0" y="501"/>
                  </a:lnTo>
                  <a:cubicBezTo>
                    <a:pt x="0" y="227"/>
                    <a:pt x="226"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85;p70"/>
            <p:cNvSpPr/>
            <p:nvPr/>
          </p:nvSpPr>
          <p:spPr>
            <a:xfrm>
              <a:off x="7046460" y="1317023"/>
              <a:ext cx="116367" cy="47039"/>
            </a:xfrm>
            <a:custGeom>
              <a:avLst/>
              <a:gdLst/>
              <a:ahLst/>
              <a:cxnLst/>
              <a:rect l="l" t="t" r="r" b="b"/>
              <a:pathLst>
                <a:path w="4096" h="1656" extrusionOk="0">
                  <a:moveTo>
                    <a:pt x="500" y="1"/>
                  </a:moveTo>
                  <a:lnTo>
                    <a:pt x="3596" y="1"/>
                  </a:lnTo>
                  <a:cubicBezTo>
                    <a:pt x="3870" y="1"/>
                    <a:pt x="4096" y="227"/>
                    <a:pt x="4096" y="501"/>
                  </a:cubicBezTo>
                  <a:lnTo>
                    <a:pt x="4096" y="1656"/>
                  </a:lnTo>
                  <a:lnTo>
                    <a:pt x="0" y="1656"/>
                  </a:lnTo>
                  <a:lnTo>
                    <a:pt x="0" y="501"/>
                  </a:lnTo>
                  <a:cubicBezTo>
                    <a:pt x="0" y="227"/>
                    <a:pt x="226" y="1"/>
                    <a:pt x="5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86;p70"/>
            <p:cNvSpPr/>
            <p:nvPr/>
          </p:nvSpPr>
          <p:spPr>
            <a:xfrm>
              <a:off x="7227091" y="1317023"/>
              <a:ext cx="116367" cy="47039"/>
            </a:xfrm>
            <a:custGeom>
              <a:avLst/>
              <a:gdLst/>
              <a:ahLst/>
              <a:cxnLst/>
              <a:rect l="l" t="t" r="r" b="b"/>
              <a:pathLst>
                <a:path w="4096" h="1656" extrusionOk="0">
                  <a:moveTo>
                    <a:pt x="500" y="1"/>
                  </a:moveTo>
                  <a:lnTo>
                    <a:pt x="3584" y="1"/>
                  </a:lnTo>
                  <a:cubicBezTo>
                    <a:pt x="3870" y="1"/>
                    <a:pt x="4096" y="227"/>
                    <a:pt x="4096" y="501"/>
                  </a:cubicBezTo>
                  <a:lnTo>
                    <a:pt x="4096" y="1656"/>
                  </a:lnTo>
                  <a:lnTo>
                    <a:pt x="0" y="1656"/>
                  </a:lnTo>
                  <a:lnTo>
                    <a:pt x="0" y="501"/>
                  </a:lnTo>
                  <a:cubicBezTo>
                    <a:pt x="0" y="227"/>
                    <a:pt x="226" y="1"/>
                    <a:pt x="5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87;p70"/>
            <p:cNvSpPr/>
            <p:nvPr/>
          </p:nvSpPr>
          <p:spPr>
            <a:xfrm>
              <a:off x="7227091" y="2732358"/>
              <a:ext cx="116367" cy="47039"/>
            </a:xfrm>
            <a:custGeom>
              <a:avLst/>
              <a:gdLst/>
              <a:ahLst/>
              <a:cxnLst/>
              <a:rect l="l" t="t" r="r" b="b"/>
              <a:pathLst>
                <a:path w="4096" h="1656" extrusionOk="0">
                  <a:moveTo>
                    <a:pt x="3596" y="1656"/>
                  </a:moveTo>
                  <a:lnTo>
                    <a:pt x="512" y="1656"/>
                  </a:lnTo>
                  <a:cubicBezTo>
                    <a:pt x="226" y="1656"/>
                    <a:pt x="0" y="1430"/>
                    <a:pt x="0" y="1156"/>
                  </a:cubicBezTo>
                  <a:lnTo>
                    <a:pt x="0" y="1"/>
                  </a:lnTo>
                  <a:lnTo>
                    <a:pt x="4096" y="1"/>
                  </a:lnTo>
                  <a:lnTo>
                    <a:pt x="4096" y="1156"/>
                  </a:lnTo>
                  <a:cubicBezTo>
                    <a:pt x="4096" y="1430"/>
                    <a:pt x="3870" y="1656"/>
                    <a:pt x="3596" y="16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88;p70"/>
            <p:cNvSpPr/>
            <p:nvPr/>
          </p:nvSpPr>
          <p:spPr>
            <a:xfrm>
              <a:off x="7046460" y="2732358"/>
              <a:ext cx="116367" cy="47039"/>
            </a:xfrm>
            <a:custGeom>
              <a:avLst/>
              <a:gdLst/>
              <a:ahLst/>
              <a:cxnLst/>
              <a:rect l="l" t="t" r="r" b="b"/>
              <a:pathLst>
                <a:path w="4096" h="1656" extrusionOk="0">
                  <a:moveTo>
                    <a:pt x="3596" y="1656"/>
                  </a:moveTo>
                  <a:lnTo>
                    <a:pt x="512" y="1656"/>
                  </a:lnTo>
                  <a:cubicBezTo>
                    <a:pt x="226" y="1656"/>
                    <a:pt x="0" y="1430"/>
                    <a:pt x="0" y="1156"/>
                  </a:cubicBezTo>
                  <a:lnTo>
                    <a:pt x="0" y="1"/>
                  </a:lnTo>
                  <a:lnTo>
                    <a:pt x="4096" y="1"/>
                  </a:lnTo>
                  <a:lnTo>
                    <a:pt x="4096" y="1156"/>
                  </a:lnTo>
                  <a:cubicBezTo>
                    <a:pt x="4096" y="1430"/>
                    <a:pt x="3870" y="1656"/>
                    <a:pt x="3596" y="16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89;p70"/>
            <p:cNvSpPr/>
            <p:nvPr/>
          </p:nvSpPr>
          <p:spPr>
            <a:xfrm>
              <a:off x="6865829" y="2732358"/>
              <a:ext cx="116367" cy="47039"/>
            </a:xfrm>
            <a:custGeom>
              <a:avLst/>
              <a:gdLst/>
              <a:ahLst/>
              <a:cxnLst/>
              <a:rect l="l" t="t" r="r" b="b"/>
              <a:pathLst>
                <a:path w="4096" h="1656" extrusionOk="0">
                  <a:moveTo>
                    <a:pt x="3596" y="1656"/>
                  </a:moveTo>
                  <a:lnTo>
                    <a:pt x="500" y="1656"/>
                  </a:lnTo>
                  <a:cubicBezTo>
                    <a:pt x="226" y="1656"/>
                    <a:pt x="0" y="1430"/>
                    <a:pt x="0" y="1156"/>
                  </a:cubicBezTo>
                  <a:lnTo>
                    <a:pt x="0" y="1"/>
                  </a:lnTo>
                  <a:lnTo>
                    <a:pt x="4096" y="1"/>
                  </a:lnTo>
                  <a:lnTo>
                    <a:pt x="4096" y="1156"/>
                  </a:lnTo>
                  <a:cubicBezTo>
                    <a:pt x="4096" y="1430"/>
                    <a:pt x="3870" y="1656"/>
                    <a:pt x="3596" y="16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90;p70"/>
            <p:cNvSpPr/>
            <p:nvPr/>
          </p:nvSpPr>
          <p:spPr>
            <a:xfrm>
              <a:off x="6685198" y="2732358"/>
              <a:ext cx="116396" cy="47039"/>
            </a:xfrm>
            <a:custGeom>
              <a:avLst/>
              <a:gdLst/>
              <a:ahLst/>
              <a:cxnLst/>
              <a:rect l="l" t="t" r="r" b="b"/>
              <a:pathLst>
                <a:path w="4097" h="1656" extrusionOk="0">
                  <a:moveTo>
                    <a:pt x="3596" y="1656"/>
                  </a:moveTo>
                  <a:lnTo>
                    <a:pt x="512" y="1656"/>
                  </a:lnTo>
                  <a:cubicBezTo>
                    <a:pt x="227" y="1656"/>
                    <a:pt x="0" y="1430"/>
                    <a:pt x="0" y="1156"/>
                  </a:cubicBezTo>
                  <a:lnTo>
                    <a:pt x="0" y="1"/>
                  </a:lnTo>
                  <a:lnTo>
                    <a:pt x="4096" y="1"/>
                  </a:lnTo>
                  <a:lnTo>
                    <a:pt x="4096" y="1156"/>
                  </a:lnTo>
                  <a:cubicBezTo>
                    <a:pt x="4096" y="1430"/>
                    <a:pt x="3870" y="1656"/>
                    <a:pt x="3596" y="16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91;p70"/>
            <p:cNvSpPr/>
            <p:nvPr/>
          </p:nvSpPr>
          <p:spPr>
            <a:xfrm>
              <a:off x="6504567" y="2732358"/>
              <a:ext cx="116708" cy="47380"/>
            </a:xfrm>
            <a:custGeom>
              <a:avLst/>
              <a:gdLst/>
              <a:ahLst/>
              <a:cxnLst/>
              <a:rect l="l" t="t" r="r" b="b"/>
              <a:pathLst>
                <a:path w="4108" h="1668" extrusionOk="0">
                  <a:moveTo>
                    <a:pt x="3596" y="1656"/>
                  </a:moveTo>
                  <a:lnTo>
                    <a:pt x="512" y="1656"/>
                  </a:lnTo>
                  <a:cubicBezTo>
                    <a:pt x="227" y="1668"/>
                    <a:pt x="0" y="1430"/>
                    <a:pt x="0" y="1156"/>
                  </a:cubicBezTo>
                  <a:lnTo>
                    <a:pt x="0" y="1"/>
                  </a:lnTo>
                  <a:lnTo>
                    <a:pt x="4108" y="1"/>
                  </a:lnTo>
                  <a:lnTo>
                    <a:pt x="4108" y="1156"/>
                  </a:lnTo>
                  <a:cubicBezTo>
                    <a:pt x="4108" y="1442"/>
                    <a:pt x="3882" y="1668"/>
                    <a:pt x="3596" y="16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92;p70"/>
            <p:cNvSpPr/>
            <p:nvPr/>
          </p:nvSpPr>
          <p:spPr>
            <a:xfrm>
              <a:off x="6323937" y="2732358"/>
              <a:ext cx="116737" cy="47380"/>
            </a:xfrm>
            <a:custGeom>
              <a:avLst/>
              <a:gdLst/>
              <a:ahLst/>
              <a:cxnLst/>
              <a:rect l="l" t="t" r="r" b="b"/>
              <a:pathLst>
                <a:path w="4109" h="1668" extrusionOk="0">
                  <a:moveTo>
                    <a:pt x="3596" y="1656"/>
                  </a:moveTo>
                  <a:lnTo>
                    <a:pt x="512" y="1656"/>
                  </a:lnTo>
                  <a:cubicBezTo>
                    <a:pt x="227" y="1668"/>
                    <a:pt x="0" y="1430"/>
                    <a:pt x="0" y="1156"/>
                  </a:cubicBezTo>
                  <a:lnTo>
                    <a:pt x="0" y="1"/>
                  </a:lnTo>
                  <a:lnTo>
                    <a:pt x="4108" y="1"/>
                  </a:lnTo>
                  <a:lnTo>
                    <a:pt x="4108" y="1156"/>
                  </a:lnTo>
                  <a:cubicBezTo>
                    <a:pt x="4096" y="1430"/>
                    <a:pt x="3870" y="1656"/>
                    <a:pt x="3596" y="16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93;p70"/>
            <p:cNvSpPr/>
            <p:nvPr/>
          </p:nvSpPr>
          <p:spPr>
            <a:xfrm>
              <a:off x="7518321" y="1538894"/>
              <a:ext cx="47047" cy="116347"/>
            </a:xfrm>
            <a:custGeom>
              <a:avLst/>
              <a:gdLst/>
              <a:ahLst/>
              <a:cxnLst/>
              <a:rect l="l" t="t" r="r" b="b"/>
              <a:pathLst>
                <a:path w="1656" h="4096" extrusionOk="0">
                  <a:moveTo>
                    <a:pt x="1655" y="500"/>
                  </a:moveTo>
                  <a:lnTo>
                    <a:pt x="1655" y="3596"/>
                  </a:lnTo>
                  <a:cubicBezTo>
                    <a:pt x="1655" y="3870"/>
                    <a:pt x="1429" y="4096"/>
                    <a:pt x="1155" y="4096"/>
                  </a:cubicBezTo>
                  <a:lnTo>
                    <a:pt x="0" y="4096"/>
                  </a:lnTo>
                  <a:lnTo>
                    <a:pt x="0" y="0"/>
                  </a:lnTo>
                  <a:lnTo>
                    <a:pt x="1155" y="0"/>
                  </a:lnTo>
                  <a:cubicBezTo>
                    <a:pt x="1429" y="0"/>
                    <a:pt x="1655" y="226"/>
                    <a:pt x="1655" y="50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94;p70"/>
            <p:cNvSpPr/>
            <p:nvPr/>
          </p:nvSpPr>
          <p:spPr>
            <a:xfrm>
              <a:off x="7518321" y="1719465"/>
              <a:ext cx="47047" cy="116375"/>
            </a:xfrm>
            <a:custGeom>
              <a:avLst/>
              <a:gdLst/>
              <a:ahLst/>
              <a:cxnLst/>
              <a:rect l="l" t="t" r="r" b="b"/>
              <a:pathLst>
                <a:path w="1656" h="4097" extrusionOk="0">
                  <a:moveTo>
                    <a:pt x="1655" y="501"/>
                  </a:moveTo>
                  <a:lnTo>
                    <a:pt x="1655" y="3585"/>
                  </a:lnTo>
                  <a:cubicBezTo>
                    <a:pt x="1655" y="3870"/>
                    <a:pt x="1429" y="4097"/>
                    <a:pt x="1155" y="4097"/>
                  </a:cubicBezTo>
                  <a:lnTo>
                    <a:pt x="0" y="4097"/>
                  </a:lnTo>
                  <a:lnTo>
                    <a:pt x="0" y="1"/>
                  </a:lnTo>
                  <a:lnTo>
                    <a:pt x="1155" y="1"/>
                  </a:lnTo>
                  <a:cubicBezTo>
                    <a:pt x="1429" y="1"/>
                    <a:pt x="1655" y="227"/>
                    <a:pt x="1655" y="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95;p70"/>
            <p:cNvSpPr/>
            <p:nvPr/>
          </p:nvSpPr>
          <p:spPr>
            <a:xfrm>
              <a:off x="7518321" y="1900064"/>
              <a:ext cx="47047" cy="116375"/>
            </a:xfrm>
            <a:custGeom>
              <a:avLst/>
              <a:gdLst/>
              <a:ahLst/>
              <a:cxnLst/>
              <a:rect l="l" t="t" r="r" b="b"/>
              <a:pathLst>
                <a:path w="1656" h="4097" extrusionOk="0">
                  <a:moveTo>
                    <a:pt x="1655" y="501"/>
                  </a:moveTo>
                  <a:lnTo>
                    <a:pt x="1655" y="3585"/>
                  </a:lnTo>
                  <a:cubicBezTo>
                    <a:pt x="1655" y="3870"/>
                    <a:pt x="1429" y="4097"/>
                    <a:pt x="1155" y="4097"/>
                  </a:cubicBezTo>
                  <a:lnTo>
                    <a:pt x="0" y="4097"/>
                  </a:lnTo>
                  <a:lnTo>
                    <a:pt x="0" y="1"/>
                  </a:lnTo>
                  <a:lnTo>
                    <a:pt x="1155" y="1"/>
                  </a:lnTo>
                  <a:cubicBezTo>
                    <a:pt x="1429" y="1"/>
                    <a:pt x="1655" y="227"/>
                    <a:pt x="1655" y="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96;p70"/>
            <p:cNvSpPr/>
            <p:nvPr/>
          </p:nvSpPr>
          <p:spPr>
            <a:xfrm>
              <a:off x="7518321" y="2080663"/>
              <a:ext cx="47047" cy="116375"/>
            </a:xfrm>
            <a:custGeom>
              <a:avLst/>
              <a:gdLst/>
              <a:ahLst/>
              <a:cxnLst/>
              <a:rect l="l" t="t" r="r" b="b"/>
              <a:pathLst>
                <a:path w="1656" h="4097" extrusionOk="0">
                  <a:moveTo>
                    <a:pt x="1655" y="501"/>
                  </a:moveTo>
                  <a:lnTo>
                    <a:pt x="1655" y="3584"/>
                  </a:lnTo>
                  <a:cubicBezTo>
                    <a:pt x="1655" y="3870"/>
                    <a:pt x="1429" y="4096"/>
                    <a:pt x="1155" y="4096"/>
                  </a:cubicBezTo>
                  <a:lnTo>
                    <a:pt x="0" y="4096"/>
                  </a:lnTo>
                  <a:lnTo>
                    <a:pt x="0" y="1"/>
                  </a:lnTo>
                  <a:lnTo>
                    <a:pt x="1155" y="1"/>
                  </a:lnTo>
                  <a:cubicBezTo>
                    <a:pt x="1429" y="1"/>
                    <a:pt x="1655" y="227"/>
                    <a:pt x="1655" y="5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97;p70"/>
            <p:cNvSpPr/>
            <p:nvPr/>
          </p:nvSpPr>
          <p:spPr>
            <a:xfrm>
              <a:off x="7518321" y="2260921"/>
              <a:ext cx="47047" cy="116716"/>
            </a:xfrm>
            <a:custGeom>
              <a:avLst/>
              <a:gdLst/>
              <a:ahLst/>
              <a:cxnLst/>
              <a:rect l="l" t="t" r="r" b="b"/>
              <a:pathLst>
                <a:path w="1656" h="4109" extrusionOk="0">
                  <a:moveTo>
                    <a:pt x="1655" y="513"/>
                  </a:moveTo>
                  <a:lnTo>
                    <a:pt x="1655" y="3596"/>
                  </a:lnTo>
                  <a:cubicBezTo>
                    <a:pt x="1655" y="3882"/>
                    <a:pt x="1429" y="4108"/>
                    <a:pt x="1155" y="4108"/>
                  </a:cubicBezTo>
                  <a:lnTo>
                    <a:pt x="0" y="4108"/>
                  </a:lnTo>
                  <a:lnTo>
                    <a:pt x="0" y="13"/>
                  </a:lnTo>
                  <a:lnTo>
                    <a:pt x="1143" y="13"/>
                  </a:lnTo>
                  <a:cubicBezTo>
                    <a:pt x="1429" y="1"/>
                    <a:pt x="1655" y="227"/>
                    <a:pt x="1655" y="5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98;p70"/>
            <p:cNvSpPr/>
            <p:nvPr/>
          </p:nvSpPr>
          <p:spPr>
            <a:xfrm>
              <a:off x="7518321" y="2441520"/>
              <a:ext cx="47047" cy="116716"/>
            </a:xfrm>
            <a:custGeom>
              <a:avLst/>
              <a:gdLst/>
              <a:ahLst/>
              <a:cxnLst/>
              <a:rect l="l" t="t" r="r" b="b"/>
              <a:pathLst>
                <a:path w="1656" h="4109" extrusionOk="0">
                  <a:moveTo>
                    <a:pt x="1655" y="513"/>
                  </a:moveTo>
                  <a:lnTo>
                    <a:pt x="1655" y="3596"/>
                  </a:lnTo>
                  <a:cubicBezTo>
                    <a:pt x="1655" y="3882"/>
                    <a:pt x="1429" y="4108"/>
                    <a:pt x="1155" y="4108"/>
                  </a:cubicBezTo>
                  <a:lnTo>
                    <a:pt x="0" y="4108"/>
                  </a:lnTo>
                  <a:lnTo>
                    <a:pt x="0" y="1"/>
                  </a:lnTo>
                  <a:lnTo>
                    <a:pt x="1155" y="1"/>
                  </a:lnTo>
                  <a:cubicBezTo>
                    <a:pt x="1429" y="1"/>
                    <a:pt x="1655" y="227"/>
                    <a:pt x="1655" y="51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99;p70"/>
            <p:cNvSpPr/>
            <p:nvPr/>
          </p:nvSpPr>
          <p:spPr>
            <a:xfrm>
              <a:off x="6102367" y="2441520"/>
              <a:ext cx="47388" cy="116716"/>
            </a:xfrm>
            <a:custGeom>
              <a:avLst/>
              <a:gdLst/>
              <a:ahLst/>
              <a:cxnLst/>
              <a:rect l="l" t="t" r="r" b="b"/>
              <a:pathLst>
                <a:path w="1668" h="4109" extrusionOk="0">
                  <a:moveTo>
                    <a:pt x="13" y="3596"/>
                  </a:moveTo>
                  <a:lnTo>
                    <a:pt x="13" y="513"/>
                  </a:lnTo>
                  <a:cubicBezTo>
                    <a:pt x="1" y="227"/>
                    <a:pt x="239" y="1"/>
                    <a:pt x="513" y="1"/>
                  </a:cubicBezTo>
                  <a:lnTo>
                    <a:pt x="1668" y="1"/>
                  </a:lnTo>
                  <a:lnTo>
                    <a:pt x="1668" y="4108"/>
                  </a:lnTo>
                  <a:lnTo>
                    <a:pt x="513" y="4108"/>
                  </a:lnTo>
                  <a:cubicBezTo>
                    <a:pt x="239" y="4108"/>
                    <a:pt x="13" y="3882"/>
                    <a:pt x="13" y="35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00;p70"/>
            <p:cNvSpPr/>
            <p:nvPr/>
          </p:nvSpPr>
          <p:spPr>
            <a:xfrm>
              <a:off x="6102367" y="2260921"/>
              <a:ext cx="47388" cy="116716"/>
            </a:xfrm>
            <a:custGeom>
              <a:avLst/>
              <a:gdLst/>
              <a:ahLst/>
              <a:cxnLst/>
              <a:rect l="l" t="t" r="r" b="b"/>
              <a:pathLst>
                <a:path w="1668" h="4109" extrusionOk="0">
                  <a:moveTo>
                    <a:pt x="13" y="3596"/>
                  </a:moveTo>
                  <a:lnTo>
                    <a:pt x="13" y="513"/>
                  </a:lnTo>
                  <a:cubicBezTo>
                    <a:pt x="1" y="239"/>
                    <a:pt x="239" y="1"/>
                    <a:pt x="513" y="1"/>
                  </a:cubicBezTo>
                  <a:lnTo>
                    <a:pt x="1668" y="1"/>
                  </a:lnTo>
                  <a:lnTo>
                    <a:pt x="1668" y="4108"/>
                  </a:lnTo>
                  <a:lnTo>
                    <a:pt x="525" y="4108"/>
                  </a:lnTo>
                  <a:cubicBezTo>
                    <a:pt x="239" y="4108"/>
                    <a:pt x="1" y="3882"/>
                    <a:pt x="13" y="35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01;p70"/>
            <p:cNvSpPr/>
            <p:nvPr/>
          </p:nvSpPr>
          <p:spPr>
            <a:xfrm>
              <a:off x="6102367" y="2080322"/>
              <a:ext cx="47388" cy="116716"/>
            </a:xfrm>
            <a:custGeom>
              <a:avLst/>
              <a:gdLst/>
              <a:ahLst/>
              <a:cxnLst/>
              <a:rect l="l" t="t" r="r" b="b"/>
              <a:pathLst>
                <a:path w="1668" h="4109" extrusionOk="0">
                  <a:moveTo>
                    <a:pt x="13" y="3596"/>
                  </a:moveTo>
                  <a:lnTo>
                    <a:pt x="13" y="513"/>
                  </a:lnTo>
                  <a:cubicBezTo>
                    <a:pt x="1" y="239"/>
                    <a:pt x="239" y="1"/>
                    <a:pt x="513" y="1"/>
                  </a:cubicBezTo>
                  <a:lnTo>
                    <a:pt x="1668" y="1"/>
                  </a:lnTo>
                  <a:lnTo>
                    <a:pt x="1668" y="4108"/>
                  </a:lnTo>
                  <a:lnTo>
                    <a:pt x="513" y="4108"/>
                  </a:lnTo>
                  <a:cubicBezTo>
                    <a:pt x="239" y="4108"/>
                    <a:pt x="13" y="3882"/>
                    <a:pt x="13" y="35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02;p70"/>
            <p:cNvSpPr/>
            <p:nvPr/>
          </p:nvSpPr>
          <p:spPr>
            <a:xfrm>
              <a:off x="6102367" y="1900064"/>
              <a:ext cx="47388" cy="116375"/>
            </a:xfrm>
            <a:custGeom>
              <a:avLst/>
              <a:gdLst/>
              <a:ahLst/>
              <a:cxnLst/>
              <a:rect l="l" t="t" r="r" b="b"/>
              <a:pathLst>
                <a:path w="1668" h="4097" extrusionOk="0">
                  <a:moveTo>
                    <a:pt x="13" y="3585"/>
                  </a:moveTo>
                  <a:lnTo>
                    <a:pt x="13" y="501"/>
                  </a:lnTo>
                  <a:cubicBezTo>
                    <a:pt x="1" y="227"/>
                    <a:pt x="239" y="1"/>
                    <a:pt x="513" y="1"/>
                  </a:cubicBezTo>
                  <a:lnTo>
                    <a:pt x="1668" y="1"/>
                  </a:lnTo>
                  <a:lnTo>
                    <a:pt x="1668" y="4097"/>
                  </a:lnTo>
                  <a:lnTo>
                    <a:pt x="513" y="4097"/>
                  </a:lnTo>
                  <a:cubicBezTo>
                    <a:pt x="239" y="4097"/>
                    <a:pt x="13" y="3870"/>
                    <a:pt x="13" y="358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03;p70"/>
            <p:cNvSpPr/>
            <p:nvPr/>
          </p:nvSpPr>
          <p:spPr>
            <a:xfrm>
              <a:off x="6102367" y="1719465"/>
              <a:ext cx="47388" cy="116375"/>
            </a:xfrm>
            <a:custGeom>
              <a:avLst/>
              <a:gdLst/>
              <a:ahLst/>
              <a:cxnLst/>
              <a:rect l="l" t="t" r="r" b="b"/>
              <a:pathLst>
                <a:path w="1668" h="4097" extrusionOk="0">
                  <a:moveTo>
                    <a:pt x="13" y="3585"/>
                  </a:moveTo>
                  <a:lnTo>
                    <a:pt x="13" y="501"/>
                  </a:lnTo>
                  <a:cubicBezTo>
                    <a:pt x="1" y="227"/>
                    <a:pt x="239" y="1"/>
                    <a:pt x="513" y="1"/>
                  </a:cubicBezTo>
                  <a:lnTo>
                    <a:pt x="1668" y="1"/>
                  </a:lnTo>
                  <a:lnTo>
                    <a:pt x="1668" y="4097"/>
                  </a:lnTo>
                  <a:lnTo>
                    <a:pt x="513" y="4097"/>
                  </a:lnTo>
                  <a:cubicBezTo>
                    <a:pt x="239" y="4097"/>
                    <a:pt x="13" y="3870"/>
                    <a:pt x="13" y="358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04;p70"/>
            <p:cNvSpPr/>
            <p:nvPr/>
          </p:nvSpPr>
          <p:spPr>
            <a:xfrm>
              <a:off x="6102367" y="1538894"/>
              <a:ext cx="47388" cy="116347"/>
            </a:xfrm>
            <a:custGeom>
              <a:avLst/>
              <a:gdLst/>
              <a:ahLst/>
              <a:cxnLst/>
              <a:rect l="l" t="t" r="r" b="b"/>
              <a:pathLst>
                <a:path w="1668" h="4096" extrusionOk="0">
                  <a:moveTo>
                    <a:pt x="13" y="3596"/>
                  </a:moveTo>
                  <a:lnTo>
                    <a:pt x="13" y="500"/>
                  </a:lnTo>
                  <a:cubicBezTo>
                    <a:pt x="1" y="226"/>
                    <a:pt x="239" y="0"/>
                    <a:pt x="513" y="0"/>
                  </a:cubicBezTo>
                  <a:lnTo>
                    <a:pt x="1668" y="0"/>
                  </a:lnTo>
                  <a:lnTo>
                    <a:pt x="1668" y="4096"/>
                  </a:lnTo>
                  <a:lnTo>
                    <a:pt x="513" y="4096"/>
                  </a:lnTo>
                  <a:cubicBezTo>
                    <a:pt x="239" y="4096"/>
                    <a:pt x="13" y="3870"/>
                    <a:pt x="13" y="359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05;p70"/>
            <p:cNvSpPr/>
            <p:nvPr/>
          </p:nvSpPr>
          <p:spPr>
            <a:xfrm>
              <a:off x="6392604" y="1604140"/>
              <a:ext cx="755365" cy="523561"/>
            </a:xfrm>
            <a:custGeom>
              <a:avLst/>
              <a:gdLst/>
              <a:ahLst/>
              <a:cxnLst/>
              <a:rect l="l" t="t" r="r" b="b"/>
              <a:pathLst>
                <a:path w="26588" h="18432" extrusionOk="0">
                  <a:moveTo>
                    <a:pt x="739" y="1"/>
                  </a:moveTo>
                  <a:cubicBezTo>
                    <a:pt x="322" y="1"/>
                    <a:pt x="0" y="334"/>
                    <a:pt x="0" y="739"/>
                  </a:cubicBezTo>
                  <a:lnTo>
                    <a:pt x="0" y="18003"/>
                  </a:lnTo>
                  <a:cubicBezTo>
                    <a:pt x="0" y="18241"/>
                    <a:pt x="191" y="18432"/>
                    <a:pt x="417" y="18432"/>
                  </a:cubicBezTo>
                  <a:cubicBezTo>
                    <a:pt x="643" y="18432"/>
                    <a:pt x="834" y="18241"/>
                    <a:pt x="834" y="18015"/>
                  </a:cubicBezTo>
                  <a:lnTo>
                    <a:pt x="834" y="846"/>
                  </a:lnTo>
                  <a:lnTo>
                    <a:pt x="26039" y="846"/>
                  </a:lnTo>
                  <a:cubicBezTo>
                    <a:pt x="26587" y="846"/>
                    <a:pt x="26587" y="1"/>
                    <a:pt x="26039" y="1"/>
                  </a:cubicBezTo>
                  <a:close/>
                </a:path>
              </a:pathLst>
            </a:custGeom>
            <a:solidFill>
              <a:srgbClr val="FFFFFF">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06;p70"/>
            <p:cNvSpPr/>
            <p:nvPr/>
          </p:nvSpPr>
          <p:spPr>
            <a:xfrm>
              <a:off x="6221092" y="1371134"/>
              <a:ext cx="947843" cy="11873"/>
            </a:xfrm>
            <a:custGeom>
              <a:avLst/>
              <a:gdLst/>
              <a:ahLst/>
              <a:cxnLst/>
              <a:rect l="l" t="t" r="r" b="b"/>
              <a:pathLst>
                <a:path w="33363" h="418" extrusionOk="0">
                  <a:moveTo>
                    <a:pt x="251" y="1"/>
                  </a:moveTo>
                  <a:cubicBezTo>
                    <a:pt x="1" y="24"/>
                    <a:pt x="1" y="393"/>
                    <a:pt x="251" y="417"/>
                  </a:cubicBezTo>
                  <a:lnTo>
                    <a:pt x="33100" y="417"/>
                  </a:lnTo>
                  <a:cubicBezTo>
                    <a:pt x="33362" y="393"/>
                    <a:pt x="33362" y="24"/>
                    <a:pt x="33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507;p70"/>
            <p:cNvSpPr/>
            <p:nvPr/>
          </p:nvSpPr>
          <p:spPr>
            <a:xfrm>
              <a:off x="6417633" y="2518639"/>
              <a:ext cx="832811" cy="11845"/>
            </a:xfrm>
            <a:custGeom>
              <a:avLst/>
              <a:gdLst/>
              <a:ahLst/>
              <a:cxnLst/>
              <a:rect l="l" t="t" r="r" b="b"/>
              <a:pathLst>
                <a:path w="29314" h="417" extrusionOk="0">
                  <a:moveTo>
                    <a:pt x="250" y="0"/>
                  </a:moveTo>
                  <a:cubicBezTo>
                    <a:pt x="0" y="24"/>
                    <a:pt x="0" y="393"/>
                    <a:pt x="250" y="417"/>
                  </a:cubicBezTo>
                  <a:lnTo>
                    <a:pt x="29064" y="417"/>
                  </a:lnTo>
                  <a:cubicBezTo>
                    <a:pt x="29314" y="393"/>
                    <a:pt x="29314" y="24"/>
                    <a:pt x="29064" y="0"/>
                  </a:cubicBezTo>
                  <a:close/>
                </a:path>
              </a:pathLst>
            </a:custGeom>
            <a:solidFill>
              <a:srgbClr val="1E025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508;p70"/>
            <p:cNvSpPr/>
            <p:nvPr/>
          </p:nvSpPr>
          <p:spPr>
            <a:xfrm>
              <a:off x="6356949" y="2693444"/>
              <a:ext cx="953042" cy="11959"/>
            </a:xfrm>
            <a:custGeom>
              <a:avLst/>
              <a:gdLst/>
              <a:ahLst/>
              <a:cxnLst/>
              <a:rect l="l" t="t" r="r" b="b"/>
              <a:pathLst>
                <a:path w="33546" h="421" extrusionOk="0">
                  <a:moveTo>
                    <a:pt x="281" y="1"/>
                  </a:moveTo>
                  <a:cubicBezTo>
                    <a:pt x="4" y="1"/>
                    <a:pt x="1" y="420"/>
                    <a:pt x="271" y="420"/>
                  </a:cubicBezTo>
                  <a:cubicBezTo>
                    <a:pt x="281" y="420"/>
                    <a:pt x="292" y="420"/>
                    <a:pt x="303" y="418"/>
                  </a:cubicBezTo>
                  <a:lnTo>
                    <a:pt x="33283" y="418"/>
                  </a:lnTo>
                  <a:cubicBezTo>
                    <a:pt x="33545" y="407"/>
                    <a:pt x="33545" y="26"/>
                    <a:pt x="33283" y="2"/>
                  </a:cubicBezTo>
                  <a:lnTo>
                    <a:pt x="303" y="2"/>
                  </a:lnTo>
                  <a:cubicBezTo>
                    <a:pt x="295" y="1"/>
                    <a:pt x="288" y="1"/>
                    <a:pt x="281" y="1"/>
                  </a:cubicBezTo>
                  <a:close/>
                </a:path>
              </a:pathLst>
            </a:custGeom>
            <a:solidFill>
              <a:srgbClr val="1E025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509;p70"/>
            <p:cNvSpPr/>
            <p:nvPr/>
          </p:nvSpPr>
          <p:spPr>
            <a:xfrm>
              <a:off x="6430815" y="2430356"/>
              <a:ext cx="67701" cy="16276"/>
            </a:xfrm>
            <a:custGeom>
              <a:avLst/>
              <a:gdLst/>
              <a:ahLst/>
              <a:cxnLst/>
              <a:rect l="l" t="t" r="r" b="b"/>
              <a:pathLst>
                <a:path w="2383" h="573" extrusionOk="0">
                  <a:moveTo>
                    <a:pt x="287" y="572"/>
                  </a:moveTo>
                  <a:lnTo>
                    <a:pt x="2084" y="572"/>
                  </a:lnTo>
                  <a:cubicBezTo>
                    <a:pt x="2251" y="572"/>
                    <a:pt x="2382" y="441"/>
                    <a:pt x="2382" y="286"/>
                  </a:cubicBezTo>
                  <a:lnTo>
                    <a:pt x="2382" y="286"/>
                  </a:lnTo>
                  <a:cubicBezTo>
                    <a:pt x="2382" y="120"/>
                    <a:pt x="2251" y="1"/>
                    <a:pt x="2084" y="1"/>
                  </a:cubicBezTo>
                  <a:lnTo>
                    <a:pt x="287" y="1"/>
                  </a:lnTo>
                  <a:cubicBezTo>
                    <a:pt x="120" y="1"/>
                    <a:pt x="1" y="120"/>
                    <a:pt x="1" y="286"/>
                  </a:cubicBezTo>
                  <a:lnTo>
                    <a:pt x="1" y="286"/>
                  </a:lnTo>
                  <a:cubicBezTo>
                    <a:pt x="1" y="441"/>
                    <a:pt x="120" y="572"/>
                    <a:pt x="287" y="5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510;p70"/>
            <p:cNvSpPr/>
            <p:nvPr/>
          </p:nvSpPr>
          <p:spPr>
            <a:xfrm>
              <a:off x="6430815" y="2399253"/>
              <a:ext cx="67701" cy="16248"/>
            </a:xfrm>
            <a:custGeom>
              <a:avLst/>
              <a:gdLst/>
              <a:ahLst/>
              <a:cxnLst/>
              <a:rect l="l" t="t" r="r" b="b"/>
              <a:pathLst>
                <a:path w="2383" h="572" extrusionOk="0">
                  <a:moveTo>
                    <a:pt x="287" y="572"/>
                  </a:moveTo>
                  <a:lnTo>
                    <a:pt x="2084" y="572"/>
                  </a:lnTo>
                  <a:cubicBezTo>
                    <a:pt x="2251" y="572"/>
                    <a:pt x="2382" y="453"/>
                    <a:pt x="2382" y="286"/>
                  </a:cubicBezTo>
                  <a:lnTo>
                    <a:pt x="2382" y="286"/>
                  </a:lnTo>
                  <a:cubicBezTo>
                    <a:pt x="2382" y="131"/>
                    <a:pt x="2251" y="0"/>
                    <a:pt x="2084" y="0"/>
                  </a:cubicBezTo>
                  <a:lnTo>
                    <a:pt x="287" y="0"/>
                  </a:lnTo>
                  <a:cubicBezTo>
                    <a:pt x="120" y="0"/>
                    <a:pt x="1" y="131"/>
                    <a:pt x="1" y="286"/>
                  </a:cubicBezTo>
                  <a:lnTo>
                    <a:pt x="1" y="286"/>
                  </a:lnTo>
                  <a:cubicBezTo>
                    <a:pt x="1" y="453"/>
                    <a:pt x="120" y="572"/>
                    <a:pt x="287" y="5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511;p70"/>
            <p:cNvSpPr/>
            <p:nvPr/>
          </p:nvSpPr>
          <p:spPr>
            <a:xfrm>
              <a:off x="6430815" y="2368462"/>
              <a:ext cx="67701" cy="16276"/>
            </a:xfrm>
            <a:custGeom>
              <a:avLst/>
              <a:gdLst/>
              <a:ahLst/>
              <a:cxnLst/>
              <a:rect l="l" t="t" r="r" b="b"/>
              <a:pathLst>
                <a:path w="2383" h="573" extrusionOk="0">
                  <a:moveTo>
                    <a:pt x="287" y="1"/>
                  </a:moveTo>
                  <a:cubicBezTo>
                    <a:pt x="120" y="1"/>
                    <a:pt x="1" y="120"/>
                    <a:pt x="1" y="287"/>
                  </a:cubicBezTo>
                  <a:cubicBezTo>
                    <a:pt x="1" y="441"/>
                    <a:pt x="120" y="572"/>
                    <a:pt x="287" y="572"/>
                  </a:cubicBezTo>
                  <a:lnTo>
                    <a:pt x="2084" y="572"/>
                  </a:lnTo>
                  <a:cubicBezTo>
                    <a:pt x="2251" y="572"/>
                    <a:pt x="2382" y="441"/>
                    <a:pt x="2382" y="287"/>
                  </a:cubicBezTo>
                  <a:cubicBezTo>
                    <a:pt x="2382" y="120"/>
                    <a:pt x="2251" y="1"/>
                    <a:pt x="2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512;p70"/>
            <p:cNvSpPr/>
            <p:nvPr/>
          </p:nvSpPr>
          <p:spPr>
            <a:xfrm>
              <a:off x="6430815" y="2337359"/>
              <a:ext cx="67701" cy="16276"/>
            </a:xfrm>
            <a:custGeom>
              <a:avLst/>
              <a:gdLst/>
              <a:ahLst/>
              <a:cxnLst/>
              <a:rect l="l" t="t" r="r" b="b"/>
              <a:pathLst>
                <a:path w="2383" h="573" extrusionOk="0">
                  <a:moveTo>
                    <a:pt x="287" y="1"/>
                  </a:moveTo>
                  <a:cubicBezTo>
                    <a:pt x="120" y="1"/>
                    <a:pt x="1" y="131"/>
                    <a:pt x="1" y="286"/>
                  </a:cubicBezTo>
                  <a:cubicBezTo>
                    <a:pt x="1" y="453"/>
                    <a:pt x="120" y="572"/>
                    <a:pt x="287" y="572"/>
                  </a:cubicBezTo>
                  <a:lnTo>
                    <a:pt x="2084" y="572"/>
                  </a:lnTo>
                  <a:cubicBezTo>
                    <a:pt x="2251" y="572"/>
                    <a:pt x="2382" y="453"/>
                    <a:pt x="2382" y="286"/>
                  </a:cubicBezTo>
                  <a:cubicBezTo>
                    <a:pt x="2382" y="131"/>
                    <a:pt x="2251" y="1"/>
                    <a:pt x="2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513;p70"/>
            <p:cNvSpPr/>
            <p:nvPr/>
          </p:nvSpPr>
          <p:spPr>
            <a:xfrm>
              <a:off x="6430474" y="2306596"/>
              <a:ext cx="68042" cy="16589"/>
            </a:xfrm>
            <a:custGeom>
              <a:avLst/>
              <a:gdLst/>
              <a:ahLst/>
              <a:cxnLst/>
              <a:rect l="l" t="t" r="r" b="b"/>
              <a:pathLst>
                <a:path w="2395" h="584" extrusionOk="0">
                  <a:moveTo>
                    <a:pt x="299" y="583"/>
                  </a:moveTo>
                  <a:lnTo>
                    <a:pt x="2096" y="583"/>
                  </a:lnTo>
                  <a:cubicBezTo>
                    <a:pt x="2263" y="583"/>
                    <a:pt x="2394" y="453"/>
                    <a:pt x="2394" y="286"/>
                  </a:cubicBezTo>
                  <a:lnTo>
                    <a:pt x="2394" y="286"/>
                  </a:lnTo>
                  <a:cubicBezTo>
                    <a:pt x="2394" y="131"/>
                    <a:pt x="2263" y="0"/>
                    <a:pt x="2096" y="0"/>
                  </a:cubicBezTo>
                  <a:lnTo>
                    <a:pt x="299" y="0"/>
                  </a:lnTo>
                  <a:cubicBezTo>
                    <a:pt x="132" y="0"/>
                    <a:pt x="1" y="131"/>
                    <a:pt x="13" y="286"/>
                  </a:cubicBezTo>
                  <a:lnTo>
                    <a:pt x="13" y="286"/>
                  </a:lnTo>
                  <a:cubicBezTo>
                    <a:pt x="13" y="453"/>
                    <a:pt x="132" y="572"/>
                    <a:pt x="299" y="5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514;p70"/>
            <p:cNvSpPr/>
            <p:nvPr/>
          </p:nvSpPr>
          <p:spPr>
            <a:xfrm>
              <a:off x="6530960" y="2305232"/>
              <a:ext cx="142419" cy="142394"/>
            </a:xfrm>
            <a:custGeom>
              <a:avLst/>
              <a:gdLst/>
              <a:ahLst/>
              <a:cxnLst/>
              <a:rect l="l" t="t" r="r" b="b"/>
              <a:pathLst>
                <a:path w="5013" h="5013" extrusionOk="0">
                  <a:moveTo>
                    <a:pt x="4548" y="84"/>
                  </a:moveTo>
                  <a:cubicBezTo>
                    <a:pt x="4763" y="84"/>
                    <a:pt x="4929" y="250"/>
                    <a:pt x="4929" y="465"/>
                  </a:cubicBezTo>
                  <a:lnTo>
                    <a:pt x="4929" y="4549"/>
                  </a:lnTo>
                  <a:cubicBezTo>
                    <a:pt x="4929" y="4763"/>
                    <a:pt x="4763" y="4930"/>
                    <a:pt x="4548" y="4942"/>
                  </a:cubicBezTo>
                  <a:lnTo>
                    <a:pt x="464" y="4942"/>
                  </a:lnTo>
                  <a:cubicBezTo>
                    <a:pt x="250" y="4942"/>
                    <a:pt x="83" y="4763"/>
                    <a:pt x="83" y="4549"/>
                  </a:cubicBezTo>
                  <a:lnTo>
                    <a:pt x="83" y="465"/>
                  </a:lnTo>
                  <a:cubicBezTo>
                    <a:pt x="83" y="250"/>
                    <a:pt x="250" y="84"/>
                    <a:pt x="464" y="84"/>
                  </a:cubicBezTo>
                  <a:close/>
                  <a:moveTo>
                    <a:pt x="464" y="0"/>
                  </a:moveTo>
                  <a:cubicBezTo>
                    <a:pt x="202" y="0"/>
                    <a:pt x="0" y="215"/>
                    <a:pt x="0" y="465"/>
                  </a:cubicBezTo>
                  <a:lnTo>
                    <a:pt x="0" y="4549"/>
                  </a:lnTo>
                  <a:cubicBezTo>
                    <a:pt x="0" y="4811"/>
                    <a:pt x="202" y="5013"/>
                    <a:pt x="464" y="5013"/>
                  </a:cubicBezTo>
                  <a:lnTo>
                    <a:pt x="4548" y="5013"/>
                  </a:lnTo>
                  <a:cubicBezTo>
                    <a:pt x="4810" y="5013"/>
                    <a:pt x="5013" y="4811"/>
                    <a:pt x="5013" y="4549"/>
                  </a:cubicBezTo>
                  <a:lnTo>
                    <a:pt x="5013" y="465"/>
                  </a:lnTo>
                  <a:cubicBezTo>
                    <a:pt x="5013" y="215"/>
                    <a:pt x="4810" y="0"/>
                    <a:pt x="4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670;p46">
            <a:extLst>
              <a:ext uri="{FF2B5EF4-FFF2-40B4-BE49-F238E27FC236}">
                <a16:creationId xmlns:a16="http://schemas.microsoft.com/office/drawing/2014/main" id="{48CFDB67-DD92-EEC7-3A90-C7C8A780A19B}"/>
              </a:ext>
            </a:extLst>
          </p:cNvPr>
          <p:cNvGrpSpPr/>
          <p:nvPr/>
        </p:nvGrpSpPr>
        <p:grpSpPr>
          <a:xfrm>
            <a:off x="6837775" y="3878387"/>
            <a:ext cx="1592946" cy="733968"/>
            <a:chOff x="6837775" y="3878387"/>
            <a:chExt cx="1592946" cy="733968"/>
          </a:xfrm>
        </p:grpSpPr>
        <p:grpSp>
          <p:nvGrpSpPr>
            <p:cNvPr id="130" name="Google Shape;671;p46">
              <a:extLst>
                <a:ext uri="{FF2B5EF4-FFF2-40B4-BE49-F238E27FC236}">
                  <a16:creationId xmlns:a16="http://schemas.microsoft.com/office/drawing/2014/main" id="{36CFD540-4DA2-F30F-9F60-7551E84E4EDB}"/>
                </a:ext>
              </a:extLst>
            </p:cNvPr>
            <p:cNvGrpSpPr/>
            <p:nvPr/>
          </p:nvGrpSpPr>
          <p:grpSpPr>
            <a:xfrm>
              <a:off x="6837775" y="4223725"/>
              <a:ext cx="228599" cy="388630"/>
              <a:chOff x="5024425" y="633350"/>
              <a:chExt cx="228599" cy="388630"/>
            </a:xfrm>
          </p:grpSpPr>
          <p:sp>
            <p:nvSpPr>
              <p:cNvPr id="135" name="Google Shape;672;p46">
                <a:extLst>
                  <a:ext uri="{FF2B5EF4-FFF2-40B4-BE49-F238E27FC236}">
                    <a16:creationId xmlns:a16="http://schemas.microsoft.com/office/drawing/2014/main" id="{A73E39FE-F379-9DB2-169C-F13B36DFD7EF}"/>
                  </a:ext>
                </a:extLst>
              </p:cNvPr>
              <p:cNvSpPr/>
              <p:nvPr/>
            </p:nvSpPr>
            <p:spPr>
              <a:xfrm>
                <a:off x="5024425" y="827643"/>
                <a:ext cx="228599" cy="194337"/>
              </a:xfrm>
              <a:custGeom>
                <a:avLst/>
                <a:gdLst/>
                <a:ahLst/>
                <a:cxnLst/>
                <a:rect l="l" t="t" r="r" b="b"/>
                <a:pathLst>
                  <a:path w="9788" h="8478" extrusionOk="0">
                    <a:moveTo>
                      <a:pt x="4894" y="1"/>
                    </a:moveTo>
                    <a:lnTo>
                      <a:pt x="1" y="8478"/>
                    </a:lnTo>
                    <a:lnTo>
                      <a:pt x="9787" y="8478"/>
                    </a:lnTo>
                    <a:lnTo>
                      <a:pt x="48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73;p46">
                <a:extLst>
                  <a:ext uri="{FF2B5EF4-FFF2-40B4-BE49-F238E27FC236}">
                    <a16:creationId xmlns:a16="http://schemas.microsoft.com/office/drawing/2014/main" id="{6D4B83E2-6CF7-70B6-586C-D727CA482E21}"/>
                  </a:ext>
                </a:extLst>
              </p:cNvPr>
              <p:cNvSpPr/>
              <p:nvPr/>
            </p:nvSpPr>
            <p:spPr>
              <a:xfrm>
                <a:off x="5024425" y="633350"/>
                <a:ext cx="228599" cy="194337"/>
              </a:xfrm>
              <a:custGeom>
                <a:avLst/>
                <a:gdLst/>
                <a:ahLst/>
                <a:cxnLst/>
                <a:rect l="l" t="t" r="r" b="b"/>
                <a:pathLst>
                  <a:path w="9788" h="8478" extrusionOk="0">
                    <a:moveTo>
                      <a:pt x="4894" y="0"/>
                    </a:moveTo>
                    <a:lnTo>
                      <a:pt x="1" y="8478"/>
                    </a:lnTo>
                    <a:lnTo>
                      <a:pt x="9787" y="8478"/>
                    </a:lnTo>
                    <a:lnTo>
                      <a:pt x="48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674;p46">
              <a:extLst>
                <a:ext uri="{FF2B5EF4-FFF2-40B4-BE49-F238E27FC236}">
                  <a16:creationId xmlns:a16="http://schemas.microsoft.com/office/drawing/2014/main" id="{C9AC82EE-2684-B83D-19F1-467217F587AB}"/>
                </a:ext>
              </a:extLst>
            </p:cNvPr>
            <p:cNvSpPr/>
            <p:nvPr/>
          </p:nvSpPr>
          <p:spPr>
            <a:xfrm>
              <a:off x="7198110" y="4223713"/>
              <a:ext cx="137100" cy="137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675;p46">
              <a:extLst>
                <a:ext uri="{FF2B5EF4-FFF2-40B4-BE49-F238E27FC236}">
                  <a16:creationId xmlns:a16="http://schemas.microsoft.com/office/drawing/2014/main" id="{A3A0D398-55AC-CC10-F80F-6284258CDAD2}"/>
                </a:ext>
              </a:extLst>
            </p:cNvPr>
            <p:cNvGrpSpPr/>
            <p:nvPr/>
          </p:nvGrpSpPr>
          <p:grpSpPr>
            <a:xfrm>
              <a:off x="7724525" y="3878387"/>
              <a:ext cx="706196" cy="724200"/>
              <a:chOff x="7786800" y="3686209"/>
              <a:chExt cx="706196" cy="724200"/>
            </a:xfrm>
          </p:grpSpPr>
          <p:sp>
            <p:nvSpPr>
              <p:cNvPr id="133" name="Google Shape;676;p46">
                <a:extLst>
                  <a:ext uri="{FF2B5EF4-FFF2-40B4-BE49-F238E27FC236}">
                    <a16:creationId xmlns:a16="http://schemas.microsoft.com/office/drawing/2014/main" id="{47AABE7A-3F2F-DAAC-894C-7978D0628B2E}"/>
                  </a:ext>
                </a:extLst>
              </p:cNvPr>
              <p:cNvSpPr txBox="1"/>
              <p:nvPr/>
            </p:nvSpPr>
            <p:spPr>
              <a:xfrm>
                <a:off x="8139896" y="3686209"/>
                <a:ext cx="353100" cy="362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latin typeface="Montserrat Black"/>
                    <a:ea typeface="Montserrat Black"/>
                    <a:cs typeface="Montserrat Black"/>
                    <a:sym typeface="Montserrat Black"/>
                  </a:rPr>
                  <a:t>✓</a:t>
                </a:r>
                <a:endParaRPr>
                  <a:solidFill>
                    <a:schemeClr val="accent4"/>
                  </a:solidFill>
                  <a:latin typeface="Montserrat Black"/>
                  <a:ea typeface="Montserrat Black"/>
                  <a:cs typeface="Montserrat Black"/>
                  <a:sym typeface="Montserrat Black"/>
                </a:endParaRPr>
              </a:p>
            </p:txBody>
          </p:sp>
          <p:sp>
            <p:nvSpPr>
              <p:cNvPr id="134" name="Google Shape;677;p46">
                <a:extLst>
                  <a:ext uri="{FF2B5EF4-FFF2-40B4-BE49-F238E27FC236}">
                    <a16:creationId xmlns:a16="http://schemas.microsoft.com/office/drawing/2014/main" id="{1E9E1080-A547-A4AF-B2C3-557F58F34777}"/>
                  </a:ext>
                </a:extLst>
              </p:cNvPr>
              <p:cNvSpPr txBox="1"/>
              <p:nvPr/>
            </p:nvSpPr>
            <p:spPr>
              <a:xfrm>
                <a:off x="7786800" y="4048309"/>
                <a:ext cx="353100" cy="362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4"/>
                    </a:solidFill>
                  </a:rPr>
                  <a:t>✗</a:t>
                </a:r>
                <a:endParaRPr dirty="0">
                  <a:solidFill>
                    <a:schemeClr val="accent4"/>
                  </a:solidFill>
                  <a:latin typeface="Montserrat Black"/>
                  <a:ea typeface="Montserrat Black"/>
                  <a:sym typeface="Montserrat Black"/>
                </a:endParaRPr>
              </a:p>
            </p:txBody>
          </p:sp>
        </p:grpSp>
      </p:grpSp>
      <p:cxnSp>
        <p:nvCxnSpPr>
          <p:cNvPr id="129" name="Straight Arrow Connector 128">
            <a:extLst>
              <a:ext uri="{FF2B5EF4-FFF2-40B4-BE49-F238E27FC236}">
                <a16:creationId xmlns:a16="http://schemas.microsoft.com/office/drawing/2014/main" id="{5FF81F38-B217-1C82-64A1-9E04C7F83047}"/>
              </a:ext>
            </a:extLst>
          </p:cNvPr>
          <p:cNvCxnSpPr/>
          <p:nvPr/>
        </p:nvCxnSpPr>
        <p:spPr>
          <a:xfrm>
            <a:off x="5167627" y="1829103"/>
            <a:ext cx="6123" cy="1702653"/>
          </a:xfrm>
          <a:prstGeom prst="straightConnector1">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87812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4" name="Google Shape;337;p37">
            <a:extLst>
              <a:ext uri="{FF2B5EF4-FFF2-40B4-BE49-F238E27FC236}">
                <a16:creationId xmlns:a16="http://schemas.microsoft.com/office/drawing/2014/main" id="{A990CE58-4956-2C86-6492-3BBAA96E4002}"/>
              </a:ext>
            </a:extLst>
          </p:cNvPr>
          <p:cNvSpPr txBox="1">
            <a:spLocks/>
          </p:cNvSpPr>
          <p:nvPr/>
        </p:nvSpPr>
        <p:spPr>
          <a:xfrm>
            <a:off x="4033327" y="1583871"/>
            <a:ext cx="1077344" cy="816429"/>
          </a:xfrm>
          <a:prstGeom prst="rect">
            <a:avLst/>
          </a:prstGeom>
          <a:solidFill>
            <a:srgbClr val="271865"/>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2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sz="5000" dirty="0">
                <a:solidFill>
                  <a:schemeClr val="tx1"/>
                </a:solidFill>
              </a:rPr>
              <a:t>04</a:t>
            </a:r>
          </a:p>
        </p:txBody>
      </p:sp>
      <p:sp>
        <p:nvSpPr>
          <p:cNvPr id="5" name="Google Shape;338;p37">
            <a:extLst>
              <a:ext uri="{FF2B5EF4-FFF2-40B4-BE49-F238E27FC236}">
                <a16:creationId xmlns:a16="http://schemas.microsoft.com/office/drawing/2014/main" id="{C20AE6E8-80E9-D905-62C9-CF38F8B5BDB5}"/>
              </a:ext>
            </a:extLst>
          </p:cNvPr>
          <p:cNvSpPr txBox="1">
            <a:spLocks/>
          </p:cNvSpPr>
          <p:nvPr/>
        </p:nvSpPr>
        <p:spPr>
          <a:xfrm>
            <a:off x="187778" y="2463922"/>
            <a:ext cx="8768443" cy="64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Montserrat"/>
              <a:buNone/>
              <a:defRPr sz="2000" b="1" i="0" u="none" strike="noStrike" cap="none">
                <a:solidFill>
                  <a:schemeClr val="dk1"/>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2pPr>
            <a:lvl3pPr marL="1371600" marR="0" lvl="2"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3pPr>
            <a:lvl4pPr marL="1828800" marR="0" lvl="3"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4pPr>
            <a:lvl5pPr marL="2286000" marR="0" lvl="4"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5pPr>
            <a:lvl6pPr marL="2743200" marR="0" lvl="5"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6pPr>
            <a:lvl7pPr marL="3200400" marR="0" lvl="6"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7pPr>
            <a:lvl8pPr marL="3657600" marR="0" lvl="7"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8pPr>
            <a:lvl9pPr marL="4114800" marR="0" lvl="8" indent="-304800" algn="l" rtl="0">
              <a:lnSpc>
                <a:spcPct val="100000"/>
              </a:lnSpc>
              <a:spcBef>
                <a:spcPts val="0"/>
              </a:spcBef>
              <a:spcAft>
                <a:spcPts val="0"/>
              </a:spcAft>
              <a:buClr>
                <a:schemeClr val="dk1"/>
              </a:buClr>
              <a:buSzPts val="2400"/>
              <a:buFont typeface="Montserrat"/>
              <a:buNone/>
              <a:defRPr sz="2400" b="1" i="0" u="none" strike="noStrike" cap="none">
                <a:solidFill>
                  <a:schemeClr val="dk1"/>
                </a:solidFill>
                <a:latin typeface="Montserrat"/>
                <a:ea typeface="Montserrat"/>
                <a:cs typeface="Montserrat"/>
                <a:sym typeface="Montserrat"/>
              </a:defRPr>
            </a:lvl9pPr>
          </a:lstStyle>
          <a:p>
            <a:pPr marL="0" indent="0" algn="ctr"/>
            <a:r>
              <a:rPr lang="en-US" sz="4000" dirty="0">
                <a:solidFill>
                  <a:schemeClr val="accent2"/>
                </a:solidFill>
                <a:effectLst>
                  <a:outerShdw blurRad="38100" dist="38100" dir="2700000" algn="tl">
                    <a:srgbClr val="000000">
                      <a:alpha val="43137"/>
                    </a:srgbClr>
                  </a:outerShdw>
                </a:effectLst>
              </a:rPr>
              <a:t>Demo of our application</a:t>
            </a:r>
          </a:p>
        </p:txBody>
      </p:sp>
      <p:grpSp>
        <p:nvGrpSpPr>
          <p:cNvPr id="6" name="Google Shape;460;p39">
            <a:extLst>
              <a:ext uri="{FF2B5EF4-FFF2-40B4-BE49-F238E27FC236}">
                <a16:creationId xmlns:a16="http://schemas.microsoft.com/office/drawing/2014/main" id="{64AF344A-61EF-5C9D-282A-86D0D942067F}"/>
              </a:ext>
            </a:extLst>
          </p:cNvPr>
          <p:cNvGrpSpPr/>
          <p:nvPr/>
        </p:nvGrpSpPr>
        <p:grpSpPr>
          <a:xfrm>
            <a:off x="713233" y="630925"/>
            <a:ext cx="1344166" cy="1247800"/>
            <a:chOff x="713233" y="630925"/>
            <a:chExt cx="1344166" cy="1247800"/>
          </a:xfrm>
        </p:grpSpPr>
        <p:grpSp>
          <p:nvGrpSpPr>
            <p:cNvPr id="7" name="Google Shape;461;p39">
              <a:extLst>
                <a:ext uri="{FF2B5EF4-FFF2-40B4-BE49-F238E27FC236}">
                  <a16:creationId xmlns:a16="http://schemas.microsoft.com/office/drawing/2014/main" id="{825A164D-C13C-7410-7D5C-2DF4FABE8C21}"/>
                </a:ext>
              </a:extLst>
            </p:cNvPr>
            <p:cNvGrpSpPr/>
            <p:nvPr/>
          </p:nvGrpSpPr>
          <p:grpSpPr>
            <a:xfrm>
              <a:off x="713233" y="630936"/>
              <a:ext cx="914412" cy="914412"/>
              <a:chOff x="713233" y="630936"/>
              <a:chExt cx="914412" cy="914412"/>
            </a:xfrm>
          </p:grpSpPr>
          <p:sp>
            <p:nvSpPr>
              <p:cNvPr id="14" name="Google Shape;462;p39">
                <a:extLst>
                  <a:ext uri="{FF2B5EF4-FFF2-40B4-BE49-F238E27FC236}">
                    <a16:creationId xmlns:a16="http://schemas.microsoft.com/office/drawing/2014/main" id="{6575329B-A7C0-6392-355C-93C4388A96C1}"/>
                  </a:ext>
                </a:extLst>
              </p:cNvPr>
              <p:cNvSpPr/>
              <p:nvPr/>
            </p:nvSpPr>
            <p:spPr>
              <a:xfrm>
                <a:off x="814179" y="731882"/>
                <a:ext cx="712520" cy="712520"/>
              </a:xfrm>
              <a:custGeom>
                <a:avLst/>
                <a:gdLst/>
                <a:ahLst/>
                <a:cxnLst/>
                <a:rect l="l" t="t" r="r" b="b"/>
                <a:pathLst>
                  <a:path w="11597" h="11597" extrusionOk="0">
                    <a:moveTo>
                      <a:pt x="1107" y="0"/>
                    </a:moveTo>
                    <a:cubicBezTo>
                      <a:pt x="488" y="0"/>
                      <a:pt x="0" y="488"/>
                      <a:pt x="0" y="1107"/>
                    </a:cubicBezTo>
                    <a:lnTo>
                      <a:pt x="0" y="10489"/>
                    </a:lnTo>
                    <a:cubicBezTo>
                      <a:pt x="0" y="11109"/>
                      <a:pt x="488" y="11597"/>
                      <a:pt x="1107" y="11597"/>
                    </a:cubicBezTo>
                    <a:lnTo>
                      <a:pt x="10489" y="11597"/>
                    </a:lnTo>
                    <a:cubicBezTo>
                      <a:pt x="11109" y="11597"/>
                      <a:pt x="11597" y="11109"/>
                      <a:pt x="11597" y="10489"/>
                    </a:cubicBezTo>
                    <a:lnTo>
                      <a:pt x="11597" y="1107"/>
                    </a:lnTo>
                    <a:cubicBezTo>
                      <a:pt x="11597" y="488"/>
                      <a:pt x="11109" y="0"/>
                      <a:pt x="10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3;p39">
                <a:extLst>
                  <a:ext uri="{FF2B5EF4-FFF2-40B4-BE49-F238E27FC236}">
                    <a16:creationId xmlns:a16="http://schemas.microsoft.com/office/drawing/2014/main" id="{1DEF268C-743B-0300-3ADA-09B18998D743}"/>
                  </a:ext>
                </a:extLst>
              </p:cNvPr>
              <p:cNvSpPr/>
              <p:nvPr/>
            </p:nvSpPr>
            <p:spPr>
              <a:xfrm>
                <a:off x="925324" y="843027"/>
                <a:ext cx="490168" cy="490168"/>
              </a:xfrm>
              <a:custGeom>
                <a:avLst/>
                <a:gdLst/>
                <a:ahLst/>
                <a:cxnLst/>
                <a:rect l="l" t="t" r="r" b="b"/>
                <a:pathLst>
                  <a:path w="7978" h="7978" extrusionOk="0">
                    <a:moveTo>
                      <a:pt x="656" y="1"/>
                    </a:moveTo>
                    <a:cubicBezTo>
                      <a:pt x="287" y="1"/>
                      <a:pt x="1" y="287"/>
                      <a:pt x="1" y="656"/>
                    </a:cubicBezTo>
                    <a:lnTo>
                      <a:pt x="1" y="7323"/>
                    </a:lnTo>
                    <a:cubicBezTo>
                      <a:pt x="1" y="7680"/>
                      <a:pt x="287" y="7978"/>
                      <a:pt x="656" y="7978"/>
                    </a:cubicBezTo>
                    <a:lnTo>
                      <a:pt x="7323" y="7978"/>
                    </a:lnTo>
                    <a:cubicBezTo>
                      <a:pt x="7680" y="7978"/>
                      <a:pt x="7978" y="7680"/>
                      <a:pt x="7978" y="7323"/>
                    </a:cubicBezTo>
                    <a:lnTo>
                      <a:pt x="7978" y="656"/>
                    </a:lnTo>
                    <a:cubicBezTo>
                      <a:pt x="7978" y="287"/>
                      <a:pt x="7680" y="1"/>
                      <a:pt x="73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4;p39">
                <a:extLst>
                  <a:ext uri="{FF2B5EF4-FFF2-40B4-BE49-F238E27FC236}">
                    <a16:creationId xmlns:a16="http://schemas.microsoft.com/office/drawing/2014/main" id="{6A3E7D06-1165-1996-EC30-F713FFD8ED7B}"/>
                  </a:ext>
                </a:extLst>
              </p:cNvPr>
              <p:cNvSpPr/>
              <p:nvPr/>
            </p:nvSpPr>
            <p:spPr>
              <a:xfrm>
                <a:off x="925324" y="630936"/>
                <a:ext cx="60088" cy="161710"/>
              </a:xfrm>
              <a:custGeom>
                <a:avLst/>
                <a:gdLst/>
                <a:ahLst/>
                <a:cxnLst/>
                <a:rect l="l" t="t" r="r" b="b"/>
                <a:pathLst>
                  <a:path w="978" h="2632" extrusionOk="0">
                    <a:moveTo>
                      <a:pt x="489" y="0"/>
                    </a:moveTo>
                    <a:cubicBezTo>
                      <a:pt x="215" y="0"/>
                      <a:pt x="1" y="214"/>
                      <a:pt x="1" y="488"/>
                    </a:cubicBezTo>
                    <a:lnTo>
                      <a:pt x="1" y="2143"/>
                    </a:lnTo>
                    <a:cubicBezTo>
                      <a:pt x="1" y="2417"/>
                      <a:pt x="215" y="2631"/>
                      <a:pt x="489" y="2631"/>
                    </a:cubicBezTo>
                    <a:cubicBezTo>
                      <a:pt x="751" y="2631"/>
                      <a:pt x="977" y="2417"/>
                      <a:pt x="977" y="2143"/>
                    </a:cubicBezTo>
                    <a:lnTo>
                      <a:pt x="977" y="488"/>
                    </a:lnTo>
                    <a:cubicBezTo>
                      <a:pt x="977" y="214"/>
                      <a:pt x="751"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5;p39">
                <a:extLst>
                  <a:ext uri="{FF2B5EF4-FFF2-40B4-BE49-F238E27FC236}">
                    <a16:creationId xmlns:a16="http://schemas.microsoft.com/office/drawing/2014/main" id="{0B6021C5-E1F6-2881-9427-73C780975E08}"/>
                  </a:ext>
                </a:extLst>
              </p:cNvPr>
              <p:cNvSpPr/>
              <p:nvPr/>
            </p:nvSpPr>
            <p:spPr>
              <a:xfrm>
                <a:off x="1068725" y="630936"/>
                <a:ext cx="60027" cy="161710"/>
              </a:xfrm>
              <a:custGeom>
                <a:avLst/>
                <a:gdLst/>
                <a:ahLst/>
                <a:cxnLst/>
                <a:rect l="l" t="t" r="r" b="b"/>
                <a:pathLst>
                  <a:path w="977" h="2632" extrusionOk="0">
                    <a:moveTo>
                      <a:pt x="489" y="0"/>
                    </a:moveTo>
                    <a:cubicBezTo>
                      <a:pt x="215" y="0"/>
                      <a:pt x="0" y="214"/>
                      <a:pt x="0" y="488"/>
                    </a:cubicBezTo>
                    <a:lnTo>
                      <a:pt x="0" y="2143"/>
                    </a:lnTo>
                    <a:cubicBezTo>
                      <a:pt x="0" y="2417"/>
                      <a:pt x="215" y="2631"/>
                      <a:pt x="489" y="2631"/>
                    </a:cubicBezTo>
                    <a:cubicBezTo>
                      <a:pt x="762" y="2631"/>
                      <a:pt x="977" y="2417"/>
                      <a:pt x="977" y="2143"/>
                    </a:cubicBezTo>
                    <a:lnTo>
                      <a:pt x="977" y="488"/>
                    </a:lnTo>
                    <a:cubicBezTo>
                      <a:pt x="977" y="214"/>
                      <a:pt x="762"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6;p39">
                <a:extLst>
                  <a:ext uri="{FF2B5EF4-FFF2-40B4-BE49-F238E27FC236}">
                    <a16:creationId xmlns:a16="http://schemas.microsoft.com/office/drawing/2014/main" id="{7551A050-7136-B7CC-599A-AB4EBE3550C8}"/>
                  </a:ext>
                </a:extLst>
              </p:cNvPr>
              <p:cNvSpPr/>
              <p:nvPr/>
            </p:nvSpPr>
            <p:spPr>
              <a:xfrm>
                <a:off x="1212126" y="630936"/>
                <a:ext cx="60027" cy="161710"/>
              </a:xfrm>
              <a:custGeom>
                <a:avLst/>
                <a:gdLst/>
                <a:ahLst/>
                <a:cxnLst/>
                <a:rect l="l" t="t" r="r" b="b"/>
                <a:pathLst>
                  <a:path w="977" h="2632" extrusionOk="0">
                    <a:moveTo>
                      <a:pt x="488" y="0"/>
                    </a:moveTo>
                    <a:cubicBezTo>
                      <a:pt x="214" y="0"/>
                      <a:pt x="0" y="214"/>
                      <a:pt x="0" y="488"/>
                    </a:cubicBezTo>
                    <a:lnTo>
                      <a:pt x="0" y="2143"/>
                    </a:lnTo>
                    <a:cubicBezTo>
                      <a:pt x="0" y="2417"/>
                      <a:pt x="214" y="2631"/>
                      <a:pt x="488" y="2631"/>
                    </a:cubicBezTo>
                    <a:cubicBezTo>
                      <a:pt x="762" y="2631"/>
                      <a:pt x="976" y="2417"/>
                      <a:pt x="976" y="2143"/>
                    </a:cubicBezTo>
                    <a:lnTo>
                      <a:pt x="976" y="488"/>
                    </a:lnTo>
                    <a:cubicBezTo>
                      <a:pt x="976" y="214"/>
                      <a:pt x="762" y="0"/>
                      <a:pt x="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7;p39">
                <a:extLst>
                  <a:ext uri="{FF2B5EF4-FFF2-40B4-BE49-F238E27FC236}">
                    <a16:creationId xmlns:a16="http://schemas.microsoft.com/office/drawing/2014/main" id="{9C94217E-FFDA-9538-6DFF-659835FAAA0B}"/>
                  </a:ext>
                </a:extLst>
              </p:cNvPr>
              <p:cNvSpPr/>
              <p:nvPr/>
            </p:nvSpPr>
            <p:spPr>
              <a:xfrm>
                <a:off x="1355465" y="630936"/>
                <a:ext cx="60764" cy="161710"/>
              </a:xfrm>
              <a:custGeom>
                <a:avLst/>
                <a:gdLst/>
                <a:ahLst/>
                <a:cxnLst/>
                <a:rect l="l" t="t" r="r" b="b"/>
                <a:pathLst>
                  <a:path w="989" h="2632" extrusionOk="0">
                    <a:moveTo>
                      <a:pt x="489" y="0"/>
                    </a:moveTo>
                    <a:cubicBezTo>
                      <a:pt x="227" y="0"/>
                      <a:pt x="1" y="214"/>
                      <a:pt x="1" y="488"/>
                    </a:cubicBezTo>
                    <a:lnTo>
                      <a:pt x="1" y="2143"/>
                    </a:lnTo>
                    <a:cubicBezTo>
                      <a:pt x="1" y="2417"/>
                      <a:pt x="227" y="2631"/>
                      <a:pt x="489" y="2631"/>
                    </a:cubicBezTo>
                    <a:cubicBezTo>
                      <a:pt x="763" y="2631"/>
                      <a:pt x="989" y="2417"/>
                      <a:pt x="989" y="2143"/>
                    </a:cubicBezTo>
                    <a:lnTo>
                      <a:pt x="989" y="488"/>
                    </a:lnTo>
                    <a:cubicBezTo>
                      <a:pt x="989" y="214"/>
                      <a:pt x="763"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8;p39">
                <a:extLst>
                  <a:ext uri="{FF2B5EF4-FFF2-40B4-BE49-F238E27FC236}">
                    <a16:creationId xmlns:a16="http://schemas.microsoft.com/office/drawing/2014/main" id="{C5AF4C40-4A5E-66A1-FEC6-3364D814BD30}"/>
                  </a:ext>
                </a:extLst>
              </p:cNvPr>
              <p:cNvSpPr/>
              <p:nvPr/>
            </p:nvSpPr>
            <p:spPr>
              <a:xfrm>
                <a:off x="925324" y="1383637"/>
                <a:ext cx="60088" cy="161710"/>
              </a:xfrm>
              <a:custGeom>
                <a:avLst/>
                <a:gdLst/>
                <a:ahLst/>
                <a:cxnLst/>
                <a:rect l="l" t="t" r="r" b="b"/>
                <a:pathLst>
                  <a:path w="978" h="2632" extrusionOk="0">
                    <a:moveTo>
                      <a:pt x="489" y="0"/>
                    </a:moveTo>
                    <a:cubicBezTo>
                      <a:pt x="215" y="0"/>
                      <a:pt x="1" y="215"/>
                      <a:pt x="1" y="489"/>
                    </a:cubicBezTo>
                    <a:lnTo>
                      <a:pt x="1" y="2144"/>
                    </a:lnTo>
                    <a:cubicBezTo>
                      <a:pt x="1" y="2417"/>
                      <a:pt x="215" y="2632"/>
                      <a:pt x="489" y="2632"/>
                    </a:cubicBezTo>
                    <a:cubicBezTo>
                      <a:pt x="751" y="2632"/>
                      <a:pt x="977" y="2417"/>
                      <a:pt x="977" y="2144"/>
                    </a:cubicBezTo>
                    <a:lnTo>
                      <a:pt x="977" y="489"/>
                    </a:lnTo>
                    <a:cubicBezTo>
                      <a:pt x="977" y="215"/>
                      <a:pt x="751"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9;p39">
                <a:extLst>
                  <a:ext uri="{FF2B5EF4-FFF2-40B4-BE49-F238E27FC236}">
                    <a16:creationId xmlns:a16="http://schemas.microsoft.com/office/drawing/2014/main" id="{C3EF6F65-34C8-6637-4548-49B611F03C38}"/>
                  </a:ext>
                </a:extLst>
              </p:cNvPr>
              <p:cNvSpPr/>
              <p:nvPr/>
            </p:nvSpPr>
            <p:spPr>
              <a:xfrm>
                <a:off x="1068725" y="1383637"/>
                <a:ext cx="60027" cy="161710"/>
              </a:xfrm>
              <a:custGeom>
                <a:avLst/>
                <a:gdLst/>
                <a:ahLst/>
                <a:cxnLst/>
                <a:rect l="l" t="t" r="r" b="b"/>
                <a:pathLst>
                  <a:path w="977" h="2632" extrusionOk="0">
                    <a:moveTo>
                      <a:pt x="489" y="0"/>
                    </a:moveTo>
                    <a:cubicBezTo>
                      <a:pt x="215" y="0"/>
                      <a:pt x="0" y="215"/>
                      <a:pt x="0" y="489"/>
                    </a:cubicBezTo>
                    <a:lnTo>
                      <a:pt x="0" y="2144"/>
                    </a:lnTo>
                    <a:cubicBezTo>
                      <a:pt x="0" y="2417"/>
                      <a:pt x="215" y="2632"/>
                      <a:pt x="489" y="2632"/>
                    </a:cubicBezTo>
                    <a:cubicBezTo>
                      <a:pt x="762" y="2632"/>
                      <a:pt x="977" y="2417"/>
                      <a:pt x="977" y="2144"/>
                    </a:cubicBezTo>
                    <a:lnTo>
                      <a:pt x="977" y="489"/>
                    </a:lnTo>
                    <a:cubicBezTo>
                      <a:pt x="977" y="215"/>
                      <a:pt x="762"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0;p39">
                <a:extLst>
                  <a:ext uri="{FF2B5EF4-FFF2-40B4-BE49-F238E27FC236}">
                    <a16:creationId xmlns:a16="http://schemas.microsoft.com/office/drawing/2014/main" id="{132059AB-6D6D-32A0-C92B-A240D07E84E5}"/>
                  </a:ext>
                </a:extLst>
              </p:cNvPr>
              <p:cNvSpPr/>
              <p:nvPr/>
            </p:nvSpPr>
            <p:spPr>
              <a:xfrm>
                <a:off x="1212126" y="1383637"/>
                <a:ext cx="60027" cy="161710"/>
              </a:xfrm>
              <a:custGeom>
                <a:avLst/>
                <a:gdLst/>
                <a:ahLst/>
                <a:cxnLst/>
                <a:rect l="l" t="t" r="r" b="b"/>
                <a:pathLst>
                  <a:path w="977" h="2632" extrusionOk="0">
                    <a:moveTo>
                      <a:pt x="488" y="0"/>
                    </a:moveTo>
                    <a:cubicBezTo>
                      <a:pt x="214" y="0"/>
                      <a:pt x="0" y="215"/>
                      <a:pt x="0" y="489"/>
                    </a:cubicBezTo>
                    <a:lnTo>
                      <a:pt x="0" y="2144"/>
                    </a:lnTo>
                    <a:cubicBezTo>
                      <a:pt x="0" y="2417"/>
                      <a:pt x="214" y="2632"/>
                      <a:pt x="488" y="2632"/>
                    </a:cubicBezTo>
                    <a:cubicBezTo>
                      <a:pt x="762" y="2632"/>
                      <a:pt x="976" y="2417"/>
                      <a:pt x="976" y="2144"/>
                    </a:cubicBezTo>
                    <a:lnTo>
                      <a:pt x="976" y="489"/>
                    </a:lnTo>
                    <a:cubicBezTo>
                      <a:pt x="976" y="215"/>
                      <a:pt x="762" y="0"/>
                      <a:pt x="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1;p39">
                <a:extLst>
                  <a:ext uri="{FF2B5EF4-FFF2-40B4-BE49-F238E27FC236}">
                    <a16:creationId xmlns:a16="http://schemas.microsoft.com/office/drawing/2014/main" id="{2909C6E0-A1EA-01A8-2337-D248FBF07508}"/>
                  </a:ext>
                </a:extLst>
              </p:cNvPr>
              <p:cNvSpPr/>
              <p:nvPr/>
            </p:nvSpPr>
            <p:spPr>
              <a:xfrm>
                <a:off x="1355465" y="1383637"/>
                <a:ext cx="60764" cy="161710"/>
              </a:xfrm>
              <a:custGeom>
                <a:avLst/>
                <a:gdLst/>
                <a:ahLst/>
                <a:cxnLst/>
                <a:rect l="l" t="t" r="r" b="b"/>
                <a:pathLst>
                  <a:path w="989" h="2632" extrusionOk="0">
                    <a:moveTo>
                      <a:pt x="489" y="0"/>
                    </a:moveTo>
                    <a:cubicBezTo>
                      <a:pt x="227" y="0"/>
                      <a:pt x="1" y="215"/>
                      <a:pt x="1" y="489"/>
                    </a:cubicBezTo>
                    <a:lnTo>
                      <a:pt x="1" y="2144"/>
                    </a:lnTo>
                    <a:cubicBezTo>
                      <a:pt x="1" y="2417"/>
                      <a:pt x="227" y="2632"/>
                      <a:pt x="489" y="2632"/>
                    </a:cubicBezTo>
                    <a:cubicBezTo>
                      <a:pt x="763" y="2632"/>
                      <a:pt x="977" y="2417"/>
                      <a:pt x="989" y="2144"/>
                    </a:cubicBezTo>
                    <a:lnTo>
                      <a:pt x="989" y="489"/>
                    </a:lnTo>
                    <a:cubicBezTo>
                      <a:pt x="989" y="215"/>
                      <a:pt x="763" y="0"/>
                      <a:pt x="4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2;p39">
                <a:extLst>
                  <a:ext uri="{FF2B5EF4-FFF2-40B4-BE49-F238E27FC236}">
                    <a16:creationId xmlns:a16="http://schemas.microsoft.com/office/drawing/2014/main" id="{2C71EE8A-7516-D3A6-EE42-2AC8AA652914}"/>
                  </a:ext>
                </a:extLst>
              </p:cNvPr>
              <p:cNvSpPr/>
              <p:nvPr/>
            </p:nvSpPr>
            <p:spPr>
              <a:xfrm>
                <a:off x="1465935" y="843027"/>
                <a:ext cx="161710" cy="60088"/>
              </a:xfrm>
              <a:custGeom>
                <a:avLst/>
                <a:gdLst/>
                <a:ahLst/>
                <a:cxnLst/>
                <a:rect l="l" t="t" r="r" b="b"/>
                <a:pathLst>
                  <a:path w="2632" h="978" extrusionOk="0">
                    <a:moveTo>
                      <a:pt x="489" y="1"/>
                    </a:moveTo>
                    <a:cubicBezTo>
                      <a:pt x="215" y="1"/>
                      <a:pt x="1" y="215"/>
                      <a:pt x="1" y="489"/>
                    </a:cubicBezTo>
                    <a:cubicBezTo>
                      <a:pt x="1" y="751"/>
                      <a:pt x="215" y="977"/>
                      <a:pt x="489" y="977"/>
                    </a:cubicBezTo>
                    <a:lnTo>
                      <a:pt x="2144" y="977"/>
                    </a:lnTo>
                    <a:cubicBezTo>
                      <a:pt x="2418" y="977"/>
                      <a:pt x="2632" y="751"/>
                      <a:pt x="2632" y="489"/>
                    </a:cubicBezTo>
                    <a:cubicBezTo>
                      <a:pt x="2632" y="215"/>
                      <a:pt x="2418" y="1"/>
                      <a:pt x="2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3;p39">
                <a:extLst>
                  <a:ext uri="{FF2B5EF4-FFF2-40B4-BE49-F238E27FC236}">
                    <a16:creationId xmlns:a16="http://schemas.microsoft.com/office/drawing/2014/main" id="{C7488B3C-13AB-EE42-F820-80E744A5CD93}"/>
                  </a:ext>
                </a:extLst>
              </p:cNvPr>
              <p:cNvSpPr/>
              <p:nvPr/>
            </p:nvSpPr>
            <p:spPr>
              <a:xfrm>
                <a:off x="1465935" y="986428"/>
                <a:ext cx="161710" cy="60027"/>
              </a:xfrm>
              <a:custGeom>
                <a:avLst/>
                <a:gdLst/>
                <a:ahLst/>
                <a:cxnLst/>
                <a:rect l="l" t="t" r="r" b="b"/>
                <a:pathLst>
                  <a:path w="2632" h="977" extrusionOk="0">
                    <a:moveTo>
                      <a:pt x="489" y="0"/>
                    </a:moveTo>
                    <a:cubicBezTo>
                      <a:pt x="215" y="0"/>
                      <a:pt x="1" y="215"/>
                      <a:pt x="1" y="489"/>
                    </a:cubicBezTo>
                    <a:cubicBezTo>
                      <a:pt x="1" y="762"/>
                      <a:pt x="215" y="977"/>
                      <a:pt x="489" y="977"/>
                    </a:cubicBezTo>
                    <a:lnTo>
                      <a:pt x="2144" y="977"/>
                    </a:lnTo>
                    <a:cubicBezTo>
                      <a:pt x="2418" y="977"/>
                      <a:pt x="2632" y="762"/>
                      <a:pt x="2632" y="489"/>
                    </a:cubicBezTo>
                    <a:cubicBezTo>
                      <a:pt x="2632" y="215"/>
                      <a:pt x="2418" y="0"/>
                      <a:pt x="2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4;p39">
                <a:extLst>
                  <a:ext uri="{FF2B5EF4-FFF2-40B4-BE49-F238E27FC236}">
                    <a16:creationId xmlns:a16="http://schemas.microsoft.com/office/drawing/2014/main" id="{B5FD7625-D6C7-8AAB-E2E5-C9773DAFBEBE}"/>
                  </a:ext>
                </a:extLst>
              </p:cNvPr>
              <p:cNvSpPr/>
              <p:nvPr/>
            </p:nvSpPr>
            <p:spPr>
              <a:xfrm>
                <a:off x="1465935" y="1129829"/>
                <a:ext cx="161710" cy="60027"/>
              </a:xfrm>
              <a:custGeom>
                <a:avLst/>
                <a:gdLst/>
                <a:ahLst/>
                <a:cxnLst/>
                <a:rect l="l" t="t" r="r" b="b"/>
                <a:pathLst>
                  <a:path w="2632" h="977" extrusionOk="0">
                    <a:moveTo>
                      <a:pt x="489" y="0"/>
                    </a:moveTo>
                    <a:cubicBezTo>
                      <a:pt x="215" y="0"/>
                      <a:pt x="1" y="214"/>
                      <a:pt x="1" y="488"/>
                    </a:cubicBezTo>
                    <a:cubicBezTo>
                      <a:pt x="1" y="762"/>
                      <a:pt x="215" y="976"/>
                      <a:pt x="489" y="976"/>
                    </a:cubicBezTo>
                    <a:lnTo>
                      <a:pt x="2144" y="976"/>
                    </a:lnTo>
                    <a:cubicBezTo>
                      <a:pt x="2418" y="976"/>
                      <a:pt x="2632" y="762"/>
                      <a:pt x="2632" y="488"/>
                    </a:cubicBezTo>
                    <a:cubicBezTo>
                      <a:pt x="2632" y="214"/>
                      <a:pt x="2418" y="0"/>
                      <a:pt x="2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75;p39">
                <a:extLst>
                  <a:ext uri="{FF2B5EF4-FFF2-40B4-BE49-F238E27FC236}">
                    <a16:creationId xmlns:a16="http://schemas.microsoft.com/office/drawing/2014/main" id="{3AB2C045-19C1-855B-C665-3B05E5874FA1}"/>
                  </a:ext>
                </a:extLst>
              </p:cNvPr>
              <p:cNvSpPr/>
              <p:nvPr/>
            </p:nvSpPr>
            <p:spPr>
              <a:xfrm>
                <a:off x="1465935" y="1273168"/>
                <a:ext cx="161710" cy="60764"/>
              </a:xfrm>
              <a:custGeom>
                <a:avLst/>
                <a:gdLst/>
                <a:ahLst/>
                <a:cxnLst/>
                <a:rect l="l" t="t" r="r" b="b"/>
                <a:pathLst>
                  <a:path w="2632" h="989" extrusionOk="0">
                    <a:moveTo>
                      <a:pt x="489" y="1"/>
                    </a:moveTo>
                    <a:cubicBezTo>
                      <a:pt x="215" y="1"/>
                      <a:pt x="1" y="227"/>
                      <a:pt x="1" y="489"/>
                    </a:cubicBezTo>
                    <a:cubicBezTo>
                      <a:pt x="1" y="763"/>
                      <a:pt x="215" y="977"/>
                      <a:pt x="489" y="989"/>
                    </a:cubicBezTo>
                    <a:lnTo>
                      <a:pt x="2144" y="989"/>
                    </a:lnTo>
                    <a:cubicBezTo>
                      <a:pt x="2418" y="989"/>
                      <a:pt x="2632" y="763"/>
                      <a:pt x="2632" y="489"/>
                    </a:cubicBezTo>
                    <a:cubicBezTo>
                      <a:pt x="2632" y="227"/>
                      <a:pt x="2418" y="1"/>
                      <a:pt x="2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6;p39">
                <a:extLst>
                  <a:ext uri="{FF2B5EF4-FFF2-40B4-BE49-F238E27FC236}">
                    <a16:creationId xmlns:a16="http://schemas.microsoft.com/office/drawing/2014/main" id="{3D6E57EF-3B8E-57DF-E127-C6166F1A17E5}"/>
                  </a:ext>
                </a:extLst>
              </p:cNvPr>
              <p:cNvSpPr/>
              <p:nvPr/>
            </p:nvSpPr>
            <p:spPr>
              <a:xfrm>
                <a:off x="713233" y="843027"/>
                <a:ext cx="161710" cy="60088"/>
              </a:xfrm>
              <a:custGeom>
                <a:avLst/>
                <a:gdLst/>
                <a:ahLst/>
                <a:cxnLst/>
                <a:rect l="l" t="t" r="r" b="b"/>
                <a:pathLst>
                  <a:path w="2632" h="978" extrusionOk="0">
                    <a:moveTo>
                      <a:pt x="488" y="1"/>
                    </a:moveTo>
                    <a:cubicBezTo>
                      <a:pt x="214" y="1"/>
                      <a:pt x="0" y="215"/>
                      <a:pt x="0" y="489"/>
                    </a:cubicBezTo>
                    <a:cubicBezTo>
                      <a:pt x="0" y="751"/>
                      <a:pt x="214" y="977"/>
                      <a:pt x="488" y="977"/>
                    </a:cubicBezTo>
                    <a:lnTo>
                      <a:pt x="2143" y="977"/>
                    </a:lnTo>
                    <a:cubicBezTo>
                      <a:pt x="2417" y="977"/>
                      <a:pt x="2631" y="751"/>
                      <a:pt x="2631" y="489"/>
                    </a:cubicBezTo>
                    <a:cubicBezTo>
                      <a:pt x="2631" y="215"/>
                      <a:pt x="2417" y="1"/>
                      <a:pt x="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7;p39">
                <a:extLst>
                  <a:ext uri="{FF2B5EF4-FFF2-40B4-BE49-F238E27FC236}">
                    <a16:creationId xmlns:a16="http://schemas.microsoft.com/office/drawing/2014/main" id="{DE799DAC-C9D1-8C43-F6B9-16ACC6602778}"/>
                  </a:ext>
                </a:extLst>
              </p:cNvPr>
              <p:cNvSpPr/>
              <p:nvPr/>
            </p:nvSpPr>
            <p:spPr>
              <a:xfrm>
                <a:off x="713233" y="986428"/>
                <a:ext cx="161710" cy="60027"/>
              </a:xfrm>
              <a:custGeom>
                <a:avLst/>
                <a:gdLst/>
                <a:ahLst/>
                <a:cxnLst/>
                <a:rect l="l" t="t" r="r" b="b"/>
                <a:pathLst>
                  <a:path w="2632" h="977" extrusionOk="0">
                    <a:moveTo>
                      <a:pt x="488" y="0"/>
                    </a:moveTo>
                    <a:cubicBezTo>
                      <a:pt x="214" y="0"/>
                      <a:pt x="0" y="215"/>
                      <a:pt x="0" y="489"/>
                    </a:cubicBezTo>
                    <a:cubicBezTo>
                      <a:pt x="0" y="762"/>
                      <a:pt x="214" y="977"/>
                      <a:pt x="488" y="977"/>
                    </a:cubicBezTo>
                    <a:lnTo>
                      <a:pt x="2143" y="977"/>
                    </a:lnTo>
                    <a:cubicBezTo>
                      <a:pt x="2417" y="977"/>
                      <a:pt x="2631" y="762"/>
                      <a:pt x="2631" y="489"/>
                    </a:cubicBezTo>
                    <a:cubicBezTo>
                      <a:pt x="2631" y="215"/>
                      <a:pt x="2417" y="0"/>
                      <a:pt x="2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8;p39">
                <a:extLst>
                  <a:ext uri="{FF2B5EF4-FFF2-40B4-BE49-F238E27FC236}">
                    <a16:creationId xmlns:a16="http://schemas.microsoft.com/office/drawing/2014/main" id="{AA646ECD-AC97-3B4D-2153-5700639F3603}"/>
                  </a:ext>
                </a:extLst>
              </p:cNvPr>
              <p:cNvSpPr/>
              <p:nvPr/>
            </p:nvSpPr>
            <p:spPr>
              <a:xfrm>
                <a:off x="713233" y="1129829"/>
                <a:ext cx="161710" cy="60027"/>
              </a:xfrm>
              <a:custGeom>
                <a:avLst/>
                <a:gdLst/>
                <a:ahLst/>
                <a:cxnLst/>
                <a:rect l="l" t="t" r="r" b="b"/>
                <a:pathLst>
                  <a:path w="2632" h="977" extrusionOk="0">
                    <a:moveTo>
                      <a:pt x="488" y="0"/>
                    </a:moveTo>
                    <a:cubicBezTo>
                      <a:pt x="214" y="0"/>
                      <a:pt x="0" y="214"/>
                      <a:pt x="0" y="488"/>
                    </a:cubicBezTo>
                    <a:cubicBezTo>
                      <a:pt x="0" y="762"/>
                      <a:pt x="214" y="976"/>
                      <a:pt x="488" y="976"/>
                    </a:cubicBezTo>
                    <a:lnTo>
                      <a:pt x="2143" y="976"/>
                    </a:lnTo>
                    <a:cubicBezTo>
                      <a:pt x="2417" y="976"/>
                      <a:pt x="2631" y="762"/>
                      <a:pt x="2631" y="488"/>
                    </a:cubicBezTo>
                    <a:cubicBezTo>
                      <a:pt x="2631" y="214"/>
                      <a:pt x="2417" y="0"/>
                      <a:pt x="2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9;p39">
                <a:extLst>
                  <a:ext uri="{FF2B5EF4-FFF2-40B4-BE49-F238E27FC236}">
                    <a16:creationId xmlns:a16="http://schemas.microsoft.com/office/drawing/2014/main" id="{897609A4-E6DA-4CD8-30CB-C7572615D844}"/>
                  </a:ext>
                </a:extLst>
              </p:cNvPr>
              <p:cNvSpPr/>
              <p:nvPr/>
            </p:nvSpPr>
            <p:spPr>
              <a:xfrm>
                <a:off x="713233" y="1273168"/>
                <a:ext cx="161710" cy="60764"/>
              </a:xfrm>
              <a:custGeom>
                <a:avLst/>
                <a:gdLst/>
                <a:ahLst/>
                <a:cxnLst/>
                <a:rect l="l" t="t" r="r" b="b"/>
                <a:pathLst>
                  <a:path w="2632" h="989" extrusionOk="0">
                    <a:moveTo>
                      <a:pt x="488" y="1"/>
                    </a:moveTo>
                    <a:cubicBezTo>
                      <a:pt x="214" y="1"/>
                      <a:pt x="0" y="227"/>
                      <a:pt x="0" y="489"/>
                    </a:cubicBezTo>
                    <a:cubicBezTo>
                      <a:pt x="0" y="763"/>
                      <a:pt x="214" y="989"/>
                      <a:pt x="488" y="989"/>
                    </a:cubicBezTo>
                    <a:lnTo>
                      <a:pt x="2143" y="989"/>
                    </a:lnTo>
                    <a:cubicBezTo>
                      <a:pt x="2417" y="989"/>
                      <a:pt x="2631" y="763"/>
                      <a:pt x="2631" y="489"/>
                    </a:cubicBezTo>
                    <a:cubicBezTo>
                      <a:pt x="2631" y="227"/>
                      <a:pt x="2417" y="1"/>
                      <a:pt x="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480;p39">
              <a:extLst>
                <a:ext uri="{FF2B5EF4-FFF2-40B4-BE49-F238E27FC236}">
                  <a16:creationId xmlns:a16="http://schemas.microsoft.com/office/drawing/2014/main" id="{05A2F15D-338A-F7E0-6B06-9CCF81DB44A9}"/>
                </a:ext>
              </a:extLst>
            </p:cNvPr>
            <p:cNvGrpSpPr/>
            <p:nvPr/>
          </p:nvGrpSpPr>
          <p:grpSpPr>
            <a:xfrm>
              <a:off x="814179" y="1687025"/>
              <a:ext cx="640200" cy="191700"/>
              <a:chOff x="814179" y="1687025"/>
              <a:chExt cx="640200" cy="191700"/>
            </a:xfrm>
          </p:grpSpPr>
          <p:sp>
            <p:nvSpPr>
              <p:cNvPr id="12" name="Google Shape;481;p39">
                <a:extLst>
                  <a:ext uri="{FF2B5EF4-FFF2-40B4-BE49-F238E27FC236}">
                    <a16:creationId xmlns:a16="http://schemas.microsoft.com/office/drawing/2014/main" id="{D9F06535-CD1A-DDAF-319A-2668A65C3446}"/>
                  </a:ext>
                </a:extLst>
              </p:cNvPr>
              <p:cNvSpPr/>
              <p:nvPr/>
            </p:nvSpPr>
            <p:spPr>
              <a:xfrm>
                <a:off x="814179" y="1687025"/>
                <a:ext cx="6402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2;p39">
                <a:extLst>
                  <a:ext uri="{FF2B5EF4-FFF2-40B4-BE49-F238E27FC236}">
                    <a16:creationId xmlns:a16="http://schemas.microsoft.com/office/drawing/2014/main" id="{5D9366AC-459C-6AD7-9063-D0FBB8DF4E5C}"/>
                  </a:ext>
                </a:extLst>
              </p:cNvPr>
              <p:cNvSpPr/>
              <p:nvPr/>
            </p:nvSpPr>
            <p:spPr>
              <a:xfrm>
                <a:off x="814179" y="1814825"/>
                <a:ext cx="365700" cy="63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483;p39">
              <a:extLst>
                <a:ext uri="{FF2B5EF4-FFF2-40B4-BE49-F238E27FC236}">
                  <a16:creationId xmlns:a16="http://schemas.microsoft.com/office/drawing/2014/main" id="{914163B3-603C-A736-4A37-490969D4CAAF}"/>
                </a:ext>
              </a:extLst>
            </p:cNvPr>
            <p:cNvGrpSpPr/>
            <p:nvPr/>
          </p:nvGrpSpPr>
          <p:grpSpPr>
            <a:xfrm>
              <a:off x="1828800" y="630925"/>
              <a:ext cx="228599" cy="388630"/>
              <a:chOff x="5024425" y="633350"/>
              <a:chExt cx="228599" cy="388630"/>
            </a:xfrm>
          </p:grpSpPr>
          <p:sp>
            <p:nvSpPr>
              <p:cNvPr id="10" name="Google Shape;484;p39">
                <a:extLst>
                  <a:ext uri="{FF2B5EF4-FFF2-40B4-BE49-F238E27FC236}">
                    <a16:creationId xmlns:a16="http://schemas.microsoft.com/office/drawing/2014/main" id="{75C567B4-C73C-48B2-65B3-537793D85E66}"/>
                  </a:ext>
                </a:extLst>
              </p:cNvPr>
              <p:cNvSpPr/>
              <p:nvPr/>
            </p:nvSpPr>
            <p:spPr>
              <a:xfrm>
                <a:off x="5024425" y="827643"/>
                <a:ext cx="228599" cy="194337"/>
              </a:xfrm>
              <a:custGeom>
                <a:avLst/>
                <a:gdLst/>
                <a:ahLst/>
                <a:cxnLst/>
                <a:rect l="l" t="t" r="r" b="b"/>
                <a:pathLst>
                  <a:path w="9788" h="8478" extrusionOk="0">
                    <a:moveTo>
                      <a:pt x="4894" y="1"/>
                    </a:moveTo>
                    <a:lnTo>
                      <a:pt x="1" y="8478"/>
                    </a:lnTo>
                    <a:lnTo>
                      <a:pt x="9787" y="8478"/>
                    </a:lnTo>
                    <a:lnTo>
                      <a:pt x="48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85;p39">
                <a:extLst>
                  <a:ext uri="{FF2B5EF4-FFF2-40B4-BE49-F238E27FC236}">
                    <a16:creationId xmlns:a16="http://schemas.microsoft.com/office/drawing/2014/main" id="{B2EC0340-CBD8-3040-0CC3-087C52DBB5ED}"/>
                  </a:ext>
                </a:extLst>
              </p:cNvPr>
              <p:cNvSpPr/>
              <p:nvPr/>
            </p:nvSpPr>
            <p:spPr>
              <a:xfrm>
                <a:off x="5024425" y="633350"/>
                <a:ext cx="228599" cy="194337"/>
              </a:xfrm>
              <a:custGeom>
                <a:avLst/>
                <a:gdLst/>
                <a:ahLst/>
                <a:cxnLst/>
                <a:rect l="l" t="t" r="r" b="b"/>
                <a:pathLst>
                  <a:path w="9788" h="8478" extrusionOk="0">
                    <a:moveTo>
                      <a:pt x="4894" y="0"/>
                    </a:moveTo>
                    <a:lnTo>
                      <a:pt x="1" y="8478"/>
                    </a:lnTo>
                    <a:lnTo>
                      <a:pt x="9787" y="8478"/>
                    </a:lnTo>
                    <a:lnTo>
                      <a:pt x="48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Google Shape;486;p39">
            <a:extLst>
              <a:ext uri="{FF2B5EF4-FFF2-40B4-BE49-F238E27FC236}">
                <a16:creationId xmlns:a16="http://schemas.microsoft.com/office/drawing/2014/main" id="{2D3F7B5D-8092-DC42-1A93-7A1434EE4103}"/>
              </a:ext>
            </a:extLst>
          </p:cNvPr>
          <p:cNvGrpSpPr/>
          <p:nvPr/>
        </p:nvGrpSpPr>
        <p:grpSpPr>
          <a:xfrm>
            <a:off x="6601870" y="3922776"/>
            <a:ext cx="1828858" cy="588819"/>
            <a:chOff x="6601870" y="3922776"/>
            <a:chExt cx="1828858" cy="588819"/>
          </a:xfrm>
        </p:grpSpPr>
        <p:sp>
          <p:nvSpPr>
            <p:cNvPr id="33" name="Google Shape;487;p39">
              <a:extLst>
                <a:ext uri="{FF2B5EF4-FFF2-40B4-BE49-F238E27FC236}">
                  <a16:creationId xmlns:a16="http://schemas.microsoft.com/office/drawing/2014/main" id="{083E4335-3981-9898-8C21-8CD9300277DA}"/>
                </a:ext>
              </a:extLst>
            </p:cNvPr>
            <p:cNvSpPr/>
            <p:nvPr/>
          </p:nvSpPr>
          <p:spPr>
            <a:xfrm>
              <a:off x="8202125" y="3922776"/>
              <a:ext cx="228603" cy="228603"/>
            </a:xfrm>
            <a:custGeom>
              <a:avLst/>
              <a:gdLst/>
              <a:ahLst/>
              <a:cxnLst/>
              <a:rect l="l" t="t" r="r" b="b"/>
              <a:pathLst>
                <a:path w="14883" h="14883" extrusionOk="0">
                  <a:moveTo>
                    <a:pt x="2822" y="0"/>
                  </a:moveTo>
                  <a:lnTo>
                    <a:pt x="0" y="2822"/>
                  </a:lnTo>
                  <a:lnTo>
                    <a:pt x="4632" y="7441"/>
                  </a:lnTo>
                  <a:lnTo>
                    <a:pt x="0" y="12061"/>
                  </a:lnTo>
                  <a:lnTo>
                    <a:pt x="2822" y="14883"/>
                  </a:lnTo>
                  <a:lnTo>
                    <a:pt x="7442" y="10263"/>
                  </a:lnTo>
                  <a:lnTo>
                    <a:pt x="12073" y="14883"/>
                  </a:lnTo>
                  <a:lnTo>
                    <a:pt x="14883" y="12061"/>
                  </a:lnTo>
                  <a:lnTo>
                    <a:pt x="10263" y="7441"/>
                  </a:lnTo>
                  <a:lnTo>
                    <a:pt x="14883" y="2822"/>
                  </a:lnTo>
                  <a:lnTo>
                    <a:pt x="12073" y="0"/>
                  </a:lnTo>
                  <a:lnTo>
                    <a:pt x="7442" y="4620"/>
                  </a:lnTo>
                  <a:lnTo>
                    <a:pt x="28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88;p39">
              <a:extLst>
                <a:ext uri="{FF2B5EF4-FFF2-40B4-BE49-F238E27FC236}">
                  <a16:creationId xmlns:a16="http://schemas.microsoft.com/office/drawing/2014/main" id="{F9290A7D-285D-982A-D8F7-C564808E216F}"/>
                </a:ext>
              </a:extLst>
            </p:cNvPr>
            <p:cNvSpPr/>
            <p:nvPr/>
          </p:nvSpPr>
          <p:spPr>
            <a:xfrm>
              <a:off x="7884298" y="3968525"/>
              <a:ext cx="137100" cy="137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489;p39">
              <a:extLst>
                <a:ext uri="{FF2B5EF4-FFF2-40B4-BE49-F238E27FC236}">
                  <a16:creationId xmlns:a16="http://schemas.microsoft.com/office/drawing/2014/main" id="{EF14EC1B-4F38-5018-7E2A-56742A6C5EDC}"/>
                </a:ext>
              </a:extLst>
            </p:cNvPr>
            <p:cNvGrpSpPr/>
            <p:nvPr/>
          </p:nvGrpSpPr>
          <p:grpSpPr>
            <a:xfrm>
              <a:off x="6601870" y="4334256"/>
              <a:ext cx="1828855" cy="177339"/>
              <a:chOff x="3322425" y="304900"/>
              <a:chExt cx="1511825" cy="145575"/>
            </a:xfrm>
          </p:grpSpPr>
          <p:sp>
            <p:nvSpPr>
              <p:cNvPr id="36" name="Google Shape;490;p39">
                <a:extLst>
                  <a:ext uri="{FF2B5EF4-FFF2-40B4-BE49-F238E27FC236}">
                    <a16:creationId xmlns:a16="http://schemas.microsoft.com/office/drawing/2014/main" id="{83955E13-CB6B-04F9-8B73-B7C0DFB43DEC}"/>
                  </a:ext>
                </a:extLst>
              </p:cNvPr>
              <p:cNvSpPr/>
              <p:nvPr/>
            </p:nvSpPr>
            <p:spPr>
              <a:xfrm>
                <a:off x="3539125" y="305800"/>
                <a:ext cx="75325" cy="143475"/>
              </a:xfrm>
              <a:custGeom>
                <a:avLst/>
                <a:gdLst/>
                <a:ahLst/>
                <a:cxnLst/>
                <a:rect l="l" t="t" r="r" b="b"/>
                <a:pathLst>
                  <a:path w="3013" h="5739" extrusionOk="0">
                    <a:moveTo>
                      <a:pt x="1501" y="0"/>
                    </a:moveTo>
                    <a:cubicBezTo>
                      <a:pt x="667" y="0"/>
                      <a:pt x="0" y="667"/>
                      <a:pt x="0" y="1500"/>
                    </a:cubicBezTo>
                    <a:lnTo>
                      <a:pt x="0" y="4239"/>
                    </a:lnTo>
                    <a:cubicBezTo>
                      <a:pt x="0" y="5072"/>
                      <a:pt x="667"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1;p39">
                <a:extLst>
                  <a:ext uri="{FF2B5EF4-FFF2-40B4-BE49-F238E27FC236}">
                    <a16:creationId xmlns:a16="http://schemas.microsoft.com/office/drawing/2014/main" id="{3A197AA4-85C5-F3E8-8A4E-0D076FF447B7}"/>
                  </a:ext>
                </a:extLst>
              </p:cNvPr>
              <p:cNvSpPr/>
              <p:nvPr/>
            </p:nvSpPr>
            <p:spPr>
              <a:xfrm>
                <a:off x="3430775" y="305800"/>
                <a:ext cx="75325" cy="143475"/>
              </a:xfrm>
              <a:custGeom>
                <a:avLst/>
                <a:gdLst/>
                <a:ahLst/>
                <a:cxnLst/>
                <a:rect l="l" t="t" r="r" b="b"/>
                <a:pathLst>
                  <a:path w="3013" h="5739" extrusionOk="0">
                    <a:moveTo>
                      <a:pt x="1501" y="0"/>
                    </a:moveTo>
                    <a:cubicBezTo>
                      <a:pt x="667" y="0"/>
                      <a:pt x="0" y="667"/>
                      <a:pt x="0" y="1500"/>
                    </a:cubicBezTo>
                    <a:lnTo>
                      <a:pt x="0" y="4239"/>
                    </a:lnTo>
                    <a:cubicBezTo>
                      <a:pt x="0" y="5072"/>
                      <a:pt x="667"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2;p39">
                <a:extLst>
                  <a:ext uri="{FF2B5EF4-FFF2-40B4-BE49-F238E27FC236}">
                    <a16:creationId xmlns:a16="http://schemas.microsoft.com/office/drawing/2014/main" id="{CEB5F537-E5D4-8321-E781-5DBDE363835C}"/>
                  </a:ext>
                </a:extLst>
              </p:cNvPr>
              <p:cNvSpPr/>
              <p:nvPr/>
            </p:nvSpPr>
            <p:spPr>
              <a:xfrm>
                <a:off x="3322425" y="305800"/>
                <a:ext cx="75325" cy="143475"/>
              </a:xfrm>
              <a:custGeom>
                <a:avLst/>
                <a:gdLst/>
                <a:ahLst/>
                <a:cxnLst/>
                <a:rect l="l" t="t" r="r" b="b"/>
                <a:pathLst>
                  <a:path w="3013" h="5739" extrusionOk="0">
                    <a:moveTo>
                      <a:pt x="1501" y="0"/>
                    </a:moveTo>
                    <a:cubicBezTo>
                      <a:pt x="667" y="0"/>
                      <a:pt x="1" y="667"/>
                      <a:pt x="1" y="1500"/>
                    </a:cubicBezTo>
                    <a:lnTo>
                      <a:pt x="1" y="4239"/>
                    </a:lnTo>
                    <a:cubicBezTo>
                      <a:pt x="1" y="5072"/>
                      <a:pt x="667"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93;p39">
                <a:extLst>
                  <a:ext uri="{FF2B5EF4-FFF2-40B4-BE49-F238E27FC236}">
                    <a16:creationId xmlns:a16="http://schemas.microsoft.com/office/drawing/2014/main" id="{16DD41C2-9964-A2E5-7B6F-7915705F5AC8}"/>
                  </a:ext>
                </a:extLst>
              </p:cNvPr>
              <p:cNvSpPr/>
              <p:nvPr/>
            </p:nvSpPr>
            <p:spPr>
              <a:xfrm>
                <a:off x="3647475" y="305800"/>
                <a:ext cx="75325" cy="143475"/>
              </a:xfrm>
              <a:custGeom>
                <a:avLst/>
                <a:gdLst/>
                <a:ahLst/>
                <a:cxnLst/>
                <a:rect l="l" t="t" r="r" b="b"/>
                <a:pathLst>
                  <a:path w="3013" h="5739" extrusionOk="0">
                    <a:moveTo>
                      <a:pt x="1500" y="0"/>
                    </a:moveTo>
                    <a:cubicBezTo>
                      <a:pt x="667" y="0"/>
                      <a:pt x="0" y="667"/>
                      <a:pt x="0" y="1500"/>
                    </a:cubicBezTo>
                    <a:lnTo>
                      <a:pt x="0" y="4239"/>
                    </a:lnTo>
                    <a:cubicBezTo>
                      <a:pt x="0" y="5072"/>
                      <a:pt x="667" y="5739"/>
                      <a:pt x="1500" y="5739"/>
                    </a:cubicBezTo>
                    <a:cubicBezTo>
                      <a:pt x="2334" y="5739"/>
                      <a:pt x="3012" y="5072"/>
                      <a:pt x="3012" y="4239"/>
                    </a:cubicBezTo>
                    <a:lnTo>
                      <a:pt x="3012" y="1500"/>
                    </a:lnTo>
                    <a:cubicBezTo>
                      <a:pt x="3012" y="667"/>
                      <a:pt x="2334"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94;p39">
                <a:extLst>
                  <a:ext uri="{FF2B5EF4-FFF2-40B4-BE49-F238E27FC236}">
                    <a16:creationId xmlns:a16="http://schemas.microsoft.com/office/drawing/2014/main" id="{E48A4CB1-0FF1-50BA-39EB-0BDC563E7368}"/>
                  </a:ext>
                </a:extLst>
              </p:cNvPr>
              <p:cNvSpPr/>
              <p:nvPr/>
            </p:nvSpPr>
            <p:spPr>
              <a:xfrm>
                <a:off x="3755825" y="306975"/>
                <a:ext cx="75325" cy="142300"/>
              </a:xfrm>
              <a:custGeom>
                <a:avLst/>
                <a:gdLst/>
                <a:ahLst/>
                <a:cxnLst/>
                <a:rect l="l" t="t" r="r" b="b"/>
                <a:pathLst>
                  <a:path w="3013" h="5692" extrusionOk="0">
                    <a:moveTo>
                      <a:pt x="1500" y="227"/>
                    </a:moveTo>
                    <a:cubicBezTo>
                      <a:pt x="2191" y="227"/>
                      <a:pt x="2750" y="775"/>
                      <a:pt x="2774" y="1453"/>
                    </a:cubicBezTo>
                    <a:lnTo>
                      <a:pt x="2774" y="4192"/>
                    </a:lnTo>
                    <a:cubicBezTo>
                      <a:pt x="2774" y="4894"/>
                      <a:pt x="2203" y="5466"/>
                      <a:pt x="1512" y="5466"/>
                    </a:cubicBezTo>
                    <a:lnTo>
                      <a:pt x="1500" y="5466"/>
                    </a:lnTo>
                    <a:cubicBezTo>
                      <a:pt x="798" y="5466"/>
                      <a:pt x="238" y="4894"/>
                      <a:pt x="238" y="4192"/>
                    </a:cubicBezTo>
                    <a:lnTo>
                      <a:pt x="238" y="1453"/>
                    </a:lnTo>
                    <a:cubicBezTo>
                      <a:pt x="250" y="775"/>
                      <a:pt x="822" y="227"/>
                      <a:pt x="1500" y="227"/>
                    </a:cubicBezTo>
                    <a:close/>
                    <a:moveTo>
                      <a:pt x="1500" y="1"/>
                    </a:moveTo>
                    <a:cubicBezTo>
                      <a:pt x="691" y="1"/>
                      <a:pt x="24" y="644"/>
                      <a:pt x="0" y="1453"/>
                    </a:cubicBezTo>
                    <a:lnTo>
                      <a:pt x="0" y="4192"/>
                    </a:lnTo>
                    <a:cubicBezTo>
                      <a:pt x="0" y="5025"/>
                      <a:pt x="679" y="5692"/>
                      <a:pt x="1512" y="5692"/>
                    </a:cubicBezTo>
                    <a:cubicBezTo>
                      <a:pt x="2334" y="5692"/>
                      <a:pt x="3012" y="5025"/>
                      <a:pt x="3012" y="4192"/>
                    </a:cubicBezTo>
                    <a:lnTo>
                      <a:pt x="3012" y="1453"/>
                    </a:lnTo>
                    <a:cubicBezTo>
                      <a:pt x="2989" y="644"/>
                      <a:pt x="2322" y="1"/>
                      <a:pt x="15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95;p39">
                <a:extLst>
                  <a:ext uri="{FF2B5EF4-FFF2-40B4-BE49-F238E27FC236}">
                    <a16:creationId xmlns:a16="http://schemas.microsoft.com/office/drawing/2014/main" id="{2079939D-2C9C-F631-FB13-6271C88DC693}"/>
                  </a:ext>
                </a:extLst>
              </p:cNvPr>
              <p:cNvSpPr/>
              <p:nvPr/>
            </p:nvSpPr>
            <p:spPr>
              <a:xfrm>
                <a:off x="3864150" y="305800"/>
                <a:ext cx="75350" cy="143475"/>
              </a:xfrm>
              <a:custGeom>
                <a:avLst/>
                <a:gdLst/>
                <a:ahLst/>
                <a:cxnLst/>
                <a:rect l="l" t="t" r="r" b="b"/>
                <a:pathLst>
                  <a:path w="3014" h="5739" extrusionOk="0">
                    <a:moveTo>
                      <a:pt x="1501" y="226"/>
                    </a:moveTo>
                    <a:cubicBezTo>
                      <a:pt x="2204" y="226"/>
                      <a:pt x="2775" y="798"/>
                      <a:pt x="2775" y="1500"/>
                    </a:cubicBezTo>
                    <a:lnTo>
                      <a:pt x="2775" y="4239"/>
                    </a:lnTo>
                    <a:cubicBezTo>
                      <a:pt x="2775" y="4941"/>
                      <a:pt x="2204" y="5513"/>
                      <a:pt x="1501" y="5513"/>
                    </a:cubicBezTo>
                    <a:cubicBezTo>
                      <a:pt x="799" y="5513"/>
                      <a:pt x="239" y="4941"/>
                      <a:pt x="239" y="4239"/>
                    </a:cubicBezTo>
                    <a:lnTo>
                      <a:pt x="239" y="1500"/>
                    </a:lnTo>
                    <a:cubicBezTo>
                      <a:pt x="239" y="798"/>
                      <a:pt x="799" y="226"/>
                      <a:pt x="1501" y="226"/>
                    </a:cubicBezTo>
                    <a:close/>
                    <a:moveTo>
                      <a:pt x="1501" y="0"/>
                    </a:moveTo>
                    <a:cubicBezTo>
                      <a:pt x="680" y="0"/>
                      <a:pt x="1" y="667"/>
                      <a:pt x="1" y="1500"/>
                    </a:cubicBezTo>
                    <a:lnTo>
                      <a:pt x="1" y="4239"/>
                    </a:lnTo>
                    <a:cubicBezTo>
                      <a:pt x="1" y="5072"/>
                      <a:pt x="680" y="5739"/>
                      <a:pt x="1501" y="5739"/>
                    </a:cubicBezTo>
                    <a:cubicBezTo>
                      <a:pt x="2335" y="5739"/>
                      <a:pt x="3013" y="5072"/>
                      <a:pt x="3013" y="4239"/>
                    </a:cubicBezTo>
                    <a:lnTo>
                      <a:pt x="3013" y="1500"/>
                    </a:lnTo>
                    <a:cubicBezTo>
                      <a:pt x="3013" y="667"/>
                      <a:pt x="2335"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96;p39">
                <a:extLst>
                  <a:ext uri="{FF2B5EF4-FFF2-40B4-BE49-F238E27FC236}">
                    <a16:creationId xmlns:a16="http://schemas.microsoft.com/office/drawing/2014/main" id="{8B999EF2-5519-A14B-02F0-19DBA5B72909}"/>
                  </a:ext>
                </a:extLst>
              </p:cNvPr>
              <p:cNvSpPr/>
              <p:nvPr/>
            </p:nvSpPr>
            <p:spPr>
              <a:xfrm>
                <a:off x="3972500" y="305800"/>
                <a:ext cx="75350" cy="143475"/>
              </a:xfrm>
              <a:custGeom>
                <a:avLst/>
                <a:gdLst/>
                <a:ahLst/>
                <a:cxnLst/>
                <a:rect l="l" t="t" r="r" b="b"/>
                <a:pathLst>
                  <a:path w="3014" h="5739" extrusionOk="0">
                    <a:moveTo>
                      <a:pt x="1501" y="0"/>
                    </a:moveTo>
                    <a:cubicBezTo>
                      <a:pt x="679" y="0"/>
                      <a:pt x="1" y="667"/>
                      <a:pt x="1" y="1500"/>
                    </a:cubicBezTo>
                    <a:lnTo>
                      <a:pt x="1" y="4239"/>
                    </a:lnTo>
                    <a:cubicBezTo>
                      <a:pt x="1" y="5072"/>
                      <a:pt x="679" y="5739"/>
                      <a:pt x="1501" y="5739"/>
                    </a:cubicBezTo>
                    <a:cubicBezTo>
                      <a:pt x="2334" y="5739"/>
                      <a:pt x="3013" y="5072"/>
                      <a:pt x="3013" y="4239"/>
                    </a:cubicBezTo>
                    <a:lnTo>
                      <a:pt x="3013" y="1500"/>
                    </a:lnTo>
                    <a:cubicBezTo>
                      <a:pt x="3013" y="667"/>
                      <a:pt x="2334"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97;p39">
                <a:extLst>
                  <a:ext uri="{FF2B5EF4-FFF2-40B4-BE49-F238E27FC236}">
                    <a16:creationId xmlns:a16="http://schemas.microsoft.com/office/drawing/2014/main" id="{E0B4164E-45F3-9CBF-A7D5-5AF4BFD0BB8F}"/>
                  </a:ext>
                </a:extLst>
              </p:cNvPr>
              <p:cNvSpPr/>
              <p:nvPr/>
            </p:nvSpPr>
            <p:spPr>
              <a:xfrm>
                <a:off x="4080850" y="306975"/>
                <a:ext cx="75325" cy="142300"/>
              </a:xfrm>
              <a:custGeom>
                <a:avLst/>
                <a:gdLst/>
                <a:ahLst/>
                <a:cxnLst/>
                <a:rect l="l" t="t" r="r" b="b"/>
                <a:pathLst>
                  <a:path w="3013" h="5692" extrusionOk="0">
                    <a:moveTo>
                      <a:pt x="1501" y="227"/>
                    </a:moveTo>
                    <a:cubicBezTo>
                      <a:pt x="2191" y="227"/>
                      <a:pt x="2751" y="775"/>
                      <a:pt x="2775" y="1453"/>
                    </a:cubicBezTo>
                    <a:lnTo>
                      <a:pt x="2775" y="4192"/>
                    </a:lnTo>
                    <a:cubicBezTo>
                      <a:pt x="2775" y="4894"/>
                      <a:pt x="2203" y="5466"/>
                      <a:pt x="1513" y="5466"/>
                    </a:cubicBezTo>
                    <a:cubicBezTo>
                      <a:pt x="798" y="5466"/>
                      <a:pt x="239" y="4894"/>
                      <a:pt x="239" y="4192"/>
                    </a:cubicBezTo>
                    <a:lnTo>
                      <a:pt x="239" y="1453"/>
                    </a:lnTo>
                    <a:cubicBezTo>
                      <a:pt x="251" y="775"/>
                      <a:pt x="822" y="227"/>
                      <a:pt x="1501" y="227"/>
                    </a:cubicBezTo>
                    <a:close/>
                    <a:moveTo>
                      <a:pt x="1501" y="1"/>
                    </a:moveTo>
                    <a:cubicBezTo>
                      <a:pt x="691" y="1"/>
                      <a:pt x="25" y="644"/>
                      <a:pt x="1" y="1453"/>
                    </a:cubicBezTo>
                    <a:lnTo>
                      <a:pt x="1" y="4192"/>
                    </a:lnTo>
                    <a:cubicBezTo>
                      <a:pt x="1" y="5025"/>
                      <a:pt x="667" y="5692"/>
                      <a:pt x="1501" y="5692"/>
                    </a:cubicBezTo>
                    <a:lnTo>
                      <a:pt x="1513" y="5692"/>
                    </a:lnTo>
                    <a:cubicBezTo>
                      <a:pt x="2334" y="5692"/>
                      <a:pt x="3013" y="5025"/>
                      <a:pt x="3013" y="4192"/>
                    </a:cubicBezTo>
                    <a:lnTo>
                      <a:pt x="3013" y="1453"/>
                    </a:lnTo>
                    <a:cubicBezTo>
                      <a:pt x="2977" y="644"/>
                      <a:pt x="2311" y="1"/>
                      <a:pt x="1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8;p39">
                <a:extLst>
                  <a:ext uri="{FF2B5EF4-FFF2-40B4-BE49-F238E27FC236}">
                    <a16:creationId xmlns:a16="http://schemas.microsoft.com/office/drawing/2014/main" id="{4C49865A-B0BF-216E-4342-9DB7CD8982FE}"/>
                  </a:ext>
                </a:extLst>
              </p:cNvPr>
              <p:cNvSpPr/>
              <p:nvPr/>
            </p:nvSpPr>
            <p:spPr>
              <a:xfrm>
                <a:off x="4206475" y="304900"/>
                <a:ext cx="627775" cy="145575"/>
              </a:xfrm>
              <a:custGeom>
                <a:avLst/>
                <a:gdLst/>
                <a:ahLst/>
                <a:cxnLst/>
                <a:rect l="l" t="t" r="r" b="b"/>
                <a:pathLst>
                  <a:path w="25111" h="5823" extrusionOk="0">
                    <a:moveTo>
                      <a:pt x="24408" y="72"/>
                    </a:moveTo>
                    <a:cubicBezTo>
                      <a:pt x="24753" y="72"/>
                      <a:pt x="25027" y="346"/>
                      <a:pt x="25027" y="691"/>
                    </a:cubicBezTo>
                    <a:lnTo>
                      <a:pt x="25027" y="5132"/>
                    </a:lnTo>
                    <a:cubicBezTo>
                      <a:pt x="25027" y="5465"/>
                      <a:pt x="24753" y="5739"/>
                      <a:pt x="24408" y="5751"/>
                    </a:cubicBezTo>
                    <a:lnTo>
                      <a:pt x="703" y="5751"/>
                    </a:lnTo>
                    <a:cubicBezTo>
                      <a:pt x="357" y="5751"/>
                      <a:pt x="83" y="5465"/>
                      <a:pt x="83" y="5132"/>
                    </a:cubicBezTo>
                    <a:lnTo>
                      <a:pt x="83" y="691"/>
                    </a:lnTo>
                    <a:cubicBezTo>
                      <a:pt x="83" y="346"/>
                      <a:pt x="357" y="72"/>
                      <a:pt x="703" y="72"/>
                    </a:cubicBezTo>
                    <a:close/>
                    <a:moveTo>
                      <a:pt x="703" y="0"/>
                    </a:moveTo>
                    <a:cubicBezTo>
                      <a:pt x="310" y="0"/>
                      <a:pt x="0" y="310"/>
                      <a:pt x="0" y="691"/>
                    </a:cubicBezTo>
                    <a:lnTo>
                      <a:pt x="0" y="5120"/>
                    </a:lnTo>
                    <a:cubicBezTo>
                      <a:pt x="0" y="5501"/>
                      <a:pt x="310" y="5811"/>
                      <a:pt x="703" y="5822"/>
                    </a:cubicBezTo>
                    <a:lnTo>
                      <a:pt x="24408" y="5822"/>
                    </a:lnTo>
                    <a:cubicBezTo>
                      <a:pt x="24789" y="5811"/>
                      <a:pt x="25099" y="5513"/>
                      <a:pt x="25110" y="5132"/>
                    </a:cubicBezTo>
                    <a:lnTo>
                      <a:pt x="25110" y="691"/>
                    </a:lnTo>
                    <a:cubicBezTo>
                      <a:pt x="25110" y="310"/>
                      <a:pt x="24801" y="0"/>
                      <a:pt x="244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62110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AI Ethics for Marketing by Slidesgo">
  <a:themeElements>
    <a:clrScheme name="Simple Light">
      <a:dk1>
        <a:srgbClr val="FFFFFF"/>
      </a:dk1>
      <a:lt1>
        <a:srgbClr val="1E0253"/>
      </a:lt1>
      <a:dk2>
        <a:srgbClr val="3B03A6"/>
      </a:dk2>
      <a:lt2>
        <a:srgbClr val="535FE9"/>
      </a:lt2>
      <a:accent1>
        <a:srgbClr val="0197F8"/>
      </a:accent1>
      <a:accent2>
        <a:srgbClr val="79D3FE"/>
      </a:accent2>
      <a:accent3>
        <a:srgbClr val="D7D1EB"/>
      </a:accent3>
      <a:accent4>
        <a:srgbClr val="FFCDA8"/>
      </a:accent4>
      <a:accent5>
        <a:srgbClr val="FE61CA"/>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218</Words>
  <Application>Microsoft Office PowerPoint</Application>
  <PresentationFormat>On-screen Show (16:9)</PresentationFormat>
  <Paragraphs>73</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Open Sans</vt:lpstr>
      <vt:lpstr>Montserrat Black</vt:lpstr>
      <vt:lpstr>Arial</vt:lpstr>
      <vt:lpstr>Montserrat</vt:lpstr>
      <vt:lpstr>Anaheim</vt:lpstr>
      <vt:lpstr>Nunito Light</vt:lpstr>
      <vt:lpstr>AI Ethics for Marketing by Slidesgo</vt:lpstr>
      <vt:lpstr>Atesh</vt:lpstr>
      <vt:lpstr>Table of contents</vt:lpstr>
      <vt:lpstr>01</vt:lpstr>
      <vt:lpstr>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dc:title>
  <dc:creator>user</dc:creator>
  <cp:lastModifiedBy>Офис ММЦ</cp:lastModifiedBy>
  <cp:revision>493</cp:revision>
  <dcterms:modified xsi:type="dcterms:W3CDTF">2024-07-05T00:12:15Z</dcterms:modified>
</cp:coreProperties>
</file>